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 id="2147483663" r:id="rId5"/>
  </p:sldMasterIdLst>
  <p:notesMasterIdLst>
    <p:notesMasterId r:id="rId21"/>
  </p:notesMasterIdLst>
  <p:handoutMasterIdLst>
    <p:handoutMasterId r:id="rId22"/>
  </p:handoutMasterIdLst>
  <p:sldIdLst>
    <p:sldId id="282" r:id="rId6"/>
    <p:sldId id="272" r:id="rId7"/>
    <p:sldId id="281" r:id="rId8"/>
    <p:sldId id="273" r:id="rId9"/>
    <p:sldId id="274" r:id="rId10"/>
    <p:sldId id="262" r:id="rId11"/>
    <p:sldId id="276" r:id="rId12"/>
    <p:sldId id="268" r:id="rId13"/>
    <p:sldId id="259" r:id="rId14"/>
    <p:sldId id="264" r:id="rId15"/>
    <p:sldId id="283" r:id="rId16"/>
    <p:sldId id="284" r:id="rId17"/>
    <p:sldId id="285" r:id="rId18"/>
    <p:sldId id="286" r:id="rId19"/>
    <p:sldId id="280" r:id="rId20"/>
  </p:sldIdLst>
  <p:sldSz cx="12192000" cy="6858000"/>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8AF422-44E1-411B-ADE3-E433815FC46E}" v="10" dt="2021-11-19T10:29:56.577"/>
    <p1510:client id="{7D1184DD-2AD9-4896-9739-2F79B454AD1D}" v="3" dt="2021-11-19T09:32:33.74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357" autoAdjust="0"/>
  </p:normalViewPr>
  <p:slideViewPr>
    <p:cSldViewPr snapToGrid="0">
      <p:cViewPr varScale="1">
        <p:scale>
          <a:sx n="63" d="100"/>
          <a:sy n="63" d="100"/>
        </p:scale>
        <p:origin x="80" y="80"/>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7B8AF422-44E1-411B-ADE3-E433815FC46E}"/>
    <pc:docChg chg="custSel addSld modSld">
      <pc:chgData name="Pascalle Cup" userId="abbe84a0-611b-406e-b251-e8b4b71c069a" providerId="ADAL" clId="{7B8AF422-44E1-411B-ADE3-E433815FC46E}" dt="2021-11-19T10:30:15.246" v="54" actId="1076"/>
      <pc:docMkLst>
        <pc:docMk/>
      </pc:docMkLst>
      <pc:sldChg chg="modSp mod">
        <pc:chgData name="Pascalle Cup" userId="abbe84a0-611b-406e-b251-e8b4b71c069a" providerId="ADAL" clId="{7B8AF422-44E1-411B-ADE3-E433815FC46E}" dt="2021-11-19T10:25:26.393" v="12" actId="1076"/>
        <pc:sldMkLst>
          <pc:docMk/>
          <pc:sldMk cId="2393877637" sldId="259"/>
        </pc:sldMkLst>
        <pc:picChg chg="mod">
          <ac:chgData name="Pascalle Cup" userId="abbe84a0-611b-406e-b251-e8b4b71c069a" providerId="ADAL" clId="{7B8AF422-44E1-411B-ADE3-E433815FC46E}" dt="2021-11-19T10:25:18.118" v="8" actId="1076"/>
          <ac:picMkLst>
            <pc:docMk/>
            <pc:sldMk cId="2393877637" sldId="259"/>
            <ac:picMk id="4" creationId="{A57DAA9D-D346-4017-8D09-F13B45BDDADD}"/>
          </ac:picMkLst>
        </pc:picChg>
        <pc:picChg chg="mod">
          <ac:chgData name="Pascalle Cup" userId="abbe84a0-611b-406e-b251-e8b4b71c069a" providerId="ADAL" clId="{7B8AF422-44E1-411B-ADE3-E433815FC46E}" dt="2021-11-19T10:25:26.393" v="12" actId="1076"/>
          <ac:picMkLst>
            <pc:docMk/>
            <pc:sldMk cId="2393877637" sldId="259"/>
            <ac:picMk id="5" creationId="{70F03464-A557-4F1C-89D3-56B2475D64D3}"/>
          </ac:picMkLst>
        </pc:picChg>
        <pc:picChg chg="mod">
          <ac:chgData name="Pascalle Cup" userId="abbe84a0-611b-406e-b251-e8b4b71c069a" providerId="ADAL" clId="{7B8AF422-44E1-411B-ADE3-E433815FC46E}" dt="2021-11-19T10:25:20.167" v="10" actId="1076"/>
          <ac:picMkLst>
            <pc:docMk/>
            <pc:sldMk cId="2393877637" sldId="259"/>
            <ac:picMk id="6" creationId="{98D8DBAD-F14C-48AA-B75A-8D2E0862BEAB}"/>
          </ac:picMkLst>
        </pc:picChg>
      </pc:sldChg>
      <pc:sldChg chg="modSp">
        <pc:chgData name="Pascalle Cup" userId="abbe84a0-611b-406e-b251-e8b4b71c069a" providerId="ADAL" clId="{7B8AF422-44E1-411B-ADE3-E433815FC46E}" dt="2021-11-19T10:25:33.660" v="14" actId="1076"/>
        <pc:sldMkLst>
          <pc:docMk/>
          <pc:sldMk cId="1248645129" sldId="264"/>
        </pc:sldMkLst>
        <pc:picChg chg="mod">
          <ac:chgData name="Pascalle Cup" userId="abbe84a0-611b-406e-b251-e8b4b71c069a" providerId="ADAL" clId="{7B8AF422-44E1-411B-ADE3-E433815FC46E}" dt="2021-11-19T10:25:33.660" v="14" actId="1076"/>
          <ac:picMkLst>
            <pc:docMk/>
            <pc:sldMk cId="1248645129" sldId="264"/>
            <ac:picMk id="5" creationId="{4E4B4644-2009-40C2-8688-63C88FA53D2B}"/>
          </ac:picMkLst>
        </pc:picChg>
      </pc:sldChg>
      <pc:sldChg chg="modSp mod">
        <pc:chgData name="Pascalle Cup" userId="abbe84a0-611b-406e-b251-e8b4b71c069a" providerId="ADAL" clId="{7B8AF422-44E1-411B-ADE3-E433815FC46E}" dt="2021-11-19T10:24:51.165" v="1" actId="27636"/>
        <pc:sldMkLst>
          <pc:docMk/>
          <pc:sldMk cId="1511441833" sldId="280"/>
        </pc:sldMkLst>
        <pc:spChg chg="mod">
          <ac:chgData name="Pascalle Cup" userId="abbe84a0-611b-406e-b251-e8b4b71c069a" providerId="ADAL" clId="{7B8AF422-44E1-411B-ADE3-E433815FC46E}" dt="2021-11-19T10:24:51.165" v="1" actId="27636"/>
          <ac:spMkLst>
            <pc:docMk/>
            <pc:sldMk cId="1511441833" sldId="280"/>
            <ac:spMk id="4" creationId="{00000000-0000-0000-0000-000000000000}"/>
          </ac:spMkLst>
        </pc:spChg>
      </pc:sldChg>
      <pc:sldChg chg="addSp modSp new mod">
        <pc:chgData name="Pascalle Cup" userId="abbe84a0-611b-406e-b251-e8b4b71c069a" providerId="ADAL" clId="{7B8AF422-44E1-411B-ADE3-E433815FC46E}" dt="2021-11-19T10:29:42.066" v="48" actId="14100"/>
        <pc:sldMkLst>
          <pc:docMk/>
          <pc:sldMk cId="855030927" sldId="283"/>
        </pc:sldMkLst>
        <pc:spChg chg="mod">
          <ac:chgData name="Pascalle Cup" userId="abbe84a0-611b-406e-b251-e8b4b71c069a" providerId="ADAL" clId="{7B8AF422-44E1-411B-ADE3-E433815FC46E}" dt="2021-11-19T10:26:44.240" v="19" actId="20577"/>
          <ac:spMkLst>
            <pc:docMk/>
            <pc:sldMk cId="855030927" sldId="283"/>
            <ac:spMk id="2" creationId="{7908466D-A21B-43C9-A045-DEF318861D42}"/>
          </ac:spMkLst>
        </pc:spChg>
        <pc:spChg chg="add mod">
          <ac:chgData name="Pascalle Cup" userId="abbe84a0-611b-406e-b251-e8b4b71c069a" providerId="ADAL" clId="{7B8AF422-44E1-411B-ADE3-E433815FC46E}" dt="2021-11-19T10:29:26.696" v="44" actId="113"/>
          <ac:spMkLst>
            <pc:docMk/>
            <pc:sldMk cId="855030927" sldId="283"/>
            <ac:spMk id="4" creationId="{DDF76CF4-EC2A-49F8-8C96-3C5F0D6CF888}"/>
          </ac:spMkLst>
        </pc:spChg>
        <pc:picChg chg="add mod">
          <ac:chgData name="Pascalle Cup" userId="abbe84a0-611b-406e-b251-e8b4b71c069a" providerId="ADAL" clId="{7B8AF422-44E1-411B-ADE3-E433815FC46E}" dt="2021-11-19T10:29:42.066" v="48" actId="14100"/>
          <ac:picMkLst>
            <pc:docMk/>
            <pc:sldMk cId="855030927" sldId="283"/>
            <ac:picMk id="5" creationId="{859B783E-F28E-4215-8FA1-967ECC328D96}"/>
          </ac:picMkLst>
        </pc:picChg>
      </pc:sldChg>
      <pc:sldChg chg="addSp modSp new mod">
        <pc:chgData name="Pascalle Cup" userId="abbe84a0-611b-406e-b251-e8b4b71c069a" providerId="ADAL" clId="{7B8AF422-44E1-411B-ADE3-E433815FC46E}" dt="2021-11-19T10:30:15.246" v="54" actId="1076"/>
        <pc:sldMkLst>
          <pc:docMk/>
          <pc:sldMk cId="1108656510" sldId="284"/>
        </pc:sldMkLst>
        <pc:spChg chg="mod">
          <ac:chgData name="Pascalle Cup" userId="abbe84a0-611b-406e-b251-e8b4b71c069a" providerId="ADAL" clId="{7B8AF422-44E1-411B-ADE3-E433815FC46E}" dt="2021-11-19T10:27:13.199" v="25" actId="20577"/>
          <ac:spMkLst>
            <pc:docMk/>
            <pc:sldMk cId="1108656510" sldId="284"/>
            <ac:spMk id="2" creationId="{419180F9-DCD6-4A00-BE6D-2B4A2CAF19DF}"/>
          </ac:spMkLst>
        </pc:spChg>
        <pc:spChg chg="add mod">
          <ac:chgData name="Pascalle Cup" userId="abbe84a0-611b-406e-b251-e8b4b71c069a" providerId="ADAL" clId="{7B8AF422-44E1-411B-ADE3-E433815FC46E}" dt="2021-11-19T10:30:15.246" v="54" actId="1076"/>
          <ac:spMkLst>
            <pc:docMk/>
            <pc:sldMk cId="1108656510" sldId="284"/>
            <ac:spMk id="4" creationId="{18B33E2F-12B9-49B9-8678-7CD094803148}"/>
          </ac:spMkLst>
        </pc:spChg>
        <pc:picChg chg="add mod">
          <ac:chgData name="Pascalle Cup" userId="abbe84a0-611b-406e-b251-e8b4b71c069a" providerId="ADAL" clId="{7B8AF422-44E1-411B-ADE3-E433815FC46E}" dt="2021-11-19T10:29:48.951" v="50" actId="1076"/>
          <ac:picMkLst>
            <pc:docMk/>
            <pc:sldMk cId="1108656510" sldId="284"/>
            <ac:picMk id="5" creationId="{1109946D-716E-4017-838B-486212835DDB}"/>
          </ac:picMkLst>
        </pc:picChg>
      </pc:sldChg>
      <pc:sldChg chg="addSp modSp new mod">
        <pc:chgData name="Pascalle Cup" userId="abbe84a0-611b-406e-b251-e8b4b71c069a" providerId="ADAL" clId="{7B8AF422-44E1-411B-ADE3-E433815FC46E}" dt="2021-11-19T10:29:53.867" v="52" actId="1076"/>
        <pc:sldMkLst>
          <pc:docMk/>
          <pc:sldMk cId="1462481093" sldId="285"/>
        </pc:sldMkLst>
        <pc:spChg chg="mod">
          <ac:chgData name="Pascalle Cup" userId="abbe84a0-611b-406e-b251-e8b4b71c069a" providerId="ADAL" clId="{7B8AF422-44E1-411B-ADE3-E433815FC46E}" dt="2021-11-19T10:27:44.724" v="31" actId="20577"/>
          <ac:spMkLst>
            <pc:docMk/>
            <pc:sldMk cId="1462481093" sldId="285"/>
            <ac:spMk id="2" creationId="{41F97E70-5620-4C94-8449-CCDCF2460682}"/>
          </ac:spMkLst>
        </pc:spChg>
        <pc:spChg chg="add mod">
          <ac:chgData name="Pascalle Cup" userId="abbe84a0-611b-406e-b251-e8b4b71c069a" providerId="ADAL" clId="{7B8AF422-44E1-411B-ADE3-E433815FC46E}" dt="2021-11-19T10:28:47.031" v="41" actId="113"/>
          <ac:spMkLst>
            <pc:docMk/>
            <pc:sldMk cId="1462481093" sldId="285"/>
            <ac:spMk id="4" creationId="{509529F2-94F8-4D74-A7F9-2112A62DFC8B}"/>
          </ac:spMkLst>
        </pc:spChg>
        <pc:picChg chg="add mod">
          <ac:chgData name="Pascalle Cup" userId="abbe84a0-611b-406e-b251-e8b4b71c069a" providerId="ADAL" clId="{7B8AF422-44E1-411B-ADE3-E433815FC46E}" dt="2021-11-19T10:29:53.867" v="52" actId="1076"/>
          <ac:picMkLst>
            <pc:docMk/>
            <pc:sldMk cId="1462481093" sldId="285"/>
            <ac:picMk id="5" creationId="{1E6EDC21-B7CF-43DD-A956-8A01B93C5B22}"/>
          </ac:picMkLst>
        </pc:picChg>
      </pc:sldChg>
      <pc:sldChg chg="addSp modSp new mod">
        <pc:chgData name="Pascalle Cup" userId="abbe84a0-611b-406e-b251-e8b4b71c069a" providerId="ADAL" clId="{7B8AF422-44E1-411B-ADE3-E433815FC46E}" dt="2021-11-19T10:29:56.577" v="53"/>
        <pc:sldMkLst>
          <pc:docMk/>
          <pc:sldMk cId="783973420" sldId="286"/>
        </pc:sldMkLst>
        <pc:spChg chg="mod">
          <ac:chgData name="Pascalle Cup" userId="abbe84a0-611b-406e-b251-e8b4b71c069a" providerId="ADAL" clId="{7B8AF422-44E1-411B-ADE3-E433815FC46E}" dt="2021-11-19T10:28:16.379" v="38" actId="20577"/>
          <ac:spMkLst>
            <pc:docMk/>
            <pc:sldMk cId="783973420" sldId="286"/>
            <ac:spMk id="2" creationId="{FC48DD55-7F68-4670-A15C-628CAD9A484C}"/>
          </ac:spMkLst>
        </pc:spChg>
        <pc:spChg chg="add mod">
          <ac:chgData name="Pascalle Cup" userId="abbe84a0-611b-406e-b251-e8b4b71c069a" providerId="ADAL" clId="{7B8AF422-44E1-411B-ADE3-E433815FC46E}" dt="2021-11-19T10:28:38.185" v="40" actId="113"/>
          <ac:spMkLst>
            <pc:docMk/>
            <pc:sldMk cId="783973420" sldId="286"/>
            <ac:spMk id="4" creationId="{C70A83EC-0831-4D9A-9A78-75E00E796435}"/>
          </ac:spMkLst>
        </pc:spChg>
        <pc:picChg chg="add mod">
          <ac:chgData name="Pascalle Cup" userId="abbe84a0-611b-406e-b251-e8b4b71c069a" providerId="ADAL" clId="{7B8AF422-44E1-411B-ADE3-E433815FC46E}" dt="2021-11-19T10:29:56.577" v="53"/>
          <ac:picMkLst>
            <pc:docMk/>
            <pc:sldMk cId="783973420" sldId="286"/>
            <ac:picMk id="5" creationId="{C660D2B7-5B4E-4FB0-ADAE-8A1EFA3032A8}"/>
          </ac:picMkLst>
        </pc:picChg>
      </pc:sldChg>
    </pc:docChg>
  </pc:docChgLst>
  <pc:docChgLst>
    <pc:chgData name="Thomas Noordeloos" userId="df9f46e9-7760-4f6a-814f-9e8180d7b46a" providerId="ADAL" clId="{7D1184DD-2AD9-4896-9739-2F79B454AD1D}"/>
    <pc:docChg chg="custSel addSld delSld modSld sldOrd">
      <pc:chgData name="Thomas Noordeloos" userId="df9f46e9-7760-4f6a-814f-9e8180d7b46a" providerId="ADAL" clId="{7D1184DD-2AD9-4896-9739-2F79B454AD1D}" dt="2021-11-19T09:38:49.266" v="354" actId="108"/>
      <pc:docMkLst>
        <pc:docMk/>
      </pc:docMkLst>
      <pc:sldChg chg="del">
        <pc:chgData name="Thomas Noordeloos" userId="df9f46e9-7760-4f6a-814f-9e8180d7b46a" providerId="ADAL" clId="{7D1184DD-2AD9-4896-9739-2F79B454AD1D}" dt="2021-11-19T09:11:35.224" v="31" actId="47"/>
        <pc:sldMkLst>
          <pc:docMk/>
          <pc:sldMk cId="2859079353" sldId="256"/>
        </pc:sldMkLst>
      </pc:sldChg>
      <pc:sldChg chg="del">
        <pc:chgData name="Thomas Noordeloos" userId="df9f46e9-7760-4f6a-814f-9e8180d7b46a" providerId="ADAL" clId="{7D1184DD-2AD9-4896-9739-2F79B454AD1D}" dt="2021-11-19T09:11:38.518" v="32" actId="47"/>
        <pc:sldMkLst>
          <pc:docMk/>
          <pc:sldMk cId="3788715575" sldId="258"/>
        </pc:sldMkLst>
      </pc:sldChg>
      <pc:sldChg chg="add">
        <pc:chgData name="Thomas Noordeloos" userId="df9f46e9-7760-4f6a-814f-9e8180d7b46a" providerId="ADAL" clId="{7D1184DD-2AD9-4896-9739-2F79B454AD1D}" dt="2021-11-19T09:32:33.734" v="168"/>
        <pc:sldMkLst>
          <pc:docMk/>
          <pc:sldMk cId="2393877637" sldId="259"/>
        </pc:sldMkLst>
      </pc:sldChg>
      <pc:sldChg chg="del">
        <pc:chgData name="Thomas Noordeloos" userId="df9f46e9-7760-4f6a-814f-9e8180d7b46a" providerId="ADAL" clId="{7D1184DD-2AD9-4896-9739-2F79B454AD1D}" dt="2021-11-19T09:11:39.583" v="33" actId="47"/>
        <pc:sldMkLst>
          <pc:docMk/>
          <pc:sldMk cId="4270106566" sldId="259"/>
        </pc:sldMkLst>
      </pc:sldChg>
      <pc:sldChg chg="del">
        <pc:chgData name="Thomas Noordeloos" userId="df9f46e9-7760-4f6a-814f-9e8180d7b46a" providerId="ADAL" clId="{7D1184DD-2AD9-4896-9739-2F79B454AD1D}" dt="2021-11-19T09:11:40.327" v="34" actId="47"/>
        <pc:sldMkLst>
          <pc:docMk/>
          <pc:sldMk cId="3460294554" sldId="260"/>
        </pc:sldMkLst>
      </pc:sldChg>
      <pc:sldChg chg="del">
        <pc:chgData name="Thomas Noordeloos" userId="df9f46e9-7760-4f6a-814f-9e8180d7b46a" providerId="ADAL" clId="{7D1184DD-2AD9-4896-9739-2F79B454AD1D}" dt="2021-11-19T09:11:40.870" v="35" actId="47"/>
        <pc:sldMkLst>
          <pc:docMk/>
          <pc:sldMk cId="4183374632" sldId="261"/>
        </pc:sldMkLst>
      </pc:sldChg>
      <pc:sldChg chg="del">
        <pc:chgData name="Thomas Noordeloos" userId="df9f46e9-7760-4f6a-814f-9e8180d7b46a" providerId="ADAL" clId="{7D1184DD-2AD9-4896-9739-2F79B454AD1D}" dt="2021-11-19T09:11:41.401" v="36" actId="47"/>
        <pc:sldMkLst>
          <pc:docMk/>
          <pc:sldMk cId="3825067010" sldId="263"/>
        </pc:sldMkLst>
      </pc:sldChg>
      <pc:sldChg chg="add">
        <pc:chgData name="Thomas Noordeloos" userId="df9f46e9-7760-4f6a-814f-9e8180d7b46a" providerId="ADAL" clId="{7D1184DD-2AD9-4896-9739-2F79B454AD1D}" dt="2021-11-19T09:32:33.734" v="168"/>
        <pc:sldMkLst>
          <pc:docMk/>
          <pc:sldMk cId="1248645129" sldId="264"/>
        </pc:sldMkLst>
      </pc:sldChg>
      <pc:sldChg chg="del">
        <pc:chgData name="Thomas Noordeloos" userId="df9f46e9-7760-4f6a-814f-9e8180d7b46a" providerId="ADAL" clId="{7D1184DD-2AD9-4896-9739-2F79B454AD1D}" dt="2021-11-19T09:11:41.966" v="37" actId="47"/>
        <pc:sldMkLst>
          <pc:docMk/>
          <pc:sldMk cId="1993994517" sldId="264"/>
        </pc:sldMkLst>
      </pc:sldChg>
      <pc:sldChg chg="del">
        <pc:chgData name="Thomas Noordeloos" userId="df9f46e9-7760-4f6a-814f-9e8180d7b46a" providerId="ADAL" clId="{7D1184DD-2AD9-4896-9739-2F79B454AD1D}" dt="2021-11-19T09:11:42.998" v="39" actId="47"/>
        <pc:sldMkLst>
          <pc:docMk/>
          <pc:sldMk cId="2491732591" sldId="265"/>
        </pc:sldMkLst>
      </pc:sldChg>
      <pc:sldChg chg="del">
        <pc:chgData name="Thomas Noordeloos" userId="df9f46e9-7760-4f6a-814f-9e8180d7b46a" providerId="ADAL" clId="{7D1184DD-2AD9-4896-9739-2F79B454AD1D}" dt="2021-11-19T09:11:42.533" v="38" actId="47"/>
        <pc:sldMkLst>
          <pc:docMk/>
          <pc:sldMk cId="3235349111" sldId="269"/>
        </pc:sldMkLst>
      </pc:sldChg>
      <pc:sldChg chg="del">
        <pc:chgData name="Thomas Noordeloos" userId="df9f46e9-7760-4f6a-814f-9e8180d7b46a" providerId="ADAL" clId="{7D1184DD-2AD9-4896-9739-2F79B454AD1D}" dt="2021-11-19T09:11:43.553" v="40" actId="47"/>
        <pc:sldMkLst>
          <pc:docMk/>
          <pc:sldMk cId="1137079830" sldId="270"/>
        </pc:sldMkLst>
      </pc:sldChg>
      <pc:sldChg chg="del">
        <pc:chgData name="Thomas Noordeloos" userId="df9f46e9-7760-4f6a-814f-9e8180d7b46a" providerId="ADAL" clId="{7D1184DD-2AD9-4896-9739-2F79B454AD1D}" dt="2021-11-19T09:11:44.092" v="41" actId="47"/>
        <pc:sldMkLst>
          <pc:docMk/>
          <pc:sldMk cId="692463258" sldId="271"/>
        </pc:sldMkLst>
      </pc:sldChg>
      <pc:sldChg chg="modSp mod">
        <pc:chgData name="Thomas Noordeloos" userId="df9f46e9-7760-4f6a-814f-9e8180d7b46a" providerId="ADAL" clId="{7D1184DD-2AD9-4896-9739-2F79B454AD1D}" dt="2021-11-19T09:17:38.970" v="161" actId="14100"/>
        <pc:sldMkLst>
          <pc:docMk/>
          <pc:sldMk cId="1059555435" sldId="272"/>
        </pc:sldMkLst>
        <pc:spChg chg="mod">
          <ac:chgData name="Thomas Noordeloos" userId="df9f46e9-7760-4f6a-814f-9e8180d7b46a" providerId="ADAL" clId="{7D1184DD-2AD9-4896-9739-2F79B454AD1D}" dt="2021-11-19T09:17:38.970" v="161" actId="14100"/>
          <ac:spMkLst>
            <pc:docMk/>
            <pc:sldMk cId="1059555435" sldId="272"/>
            <ac:spMk id="3" creationId="{00000000-0000-0000-0000-000000000000}"/>
          </ac:spMkLst>
        </pc:spChg>
      </pc:sldChg>
      <pc:sldChg chg="del">
        <pc:chgData name="Thomas Noordeloos" userId="df9f46e9-7760-4f6a-814f-9e8180d7b46a" providerId="ADAL" clId="{7D1184DD-2AD9-4896-9739-2F79B454AD1D}" dt="2021-11-19T09:17:57.284" v="164" actId="47"/>
        <pc:sldMkLst>
          <pc:docMk/>
          <pc:sldMk cId="3000246189" sldId="275"/>
        </pc:sldMkLst>
      </pc:sldChg>
      <pc:sldChg chg="del">
        <pc:chgData name="Thomas Noordeloos" userId="df9f46e9-7760-4f6a-814f-9e8180d7b46a" providerId="ADAL" clId="{7D1184DD-2AD9-4896-9739-2F79B454AD1D}" dt="2021-11-19T09:18:05.614" v="165" actId="47"/>
        <pc:sldMkLst>
          <pc:docMk/>
          <pc:sldMk cId="2518764198" sldId="277"/>
        </pc:sldMkLst>
      </pc:sldChg>
      <pc:sldChg chg="del">
        <pc:chgData name="Thomas Noordeloos" userId="df9f46e9-7760-4f6a-814f-9e8180d7b46a" providerId="ADAL" clId="{7D1184DD-2AD9-4896-9739-2F79B454AD1D}" dt="2021-11-19T09:18:08.886" v="167" actId="47"/>
        <pc:sldMkLst>
          <pc:docMk/>
          <pc:sldMk cId="2264049287" sldId="278"/>
        </pc:sldMkLst>
      </pc:sldChg>
      <pc:sldChg chg="del">
        <pc:chgData name="Thomas Noordeloos" userId="df9f46e9-7760-4f6a-814f-9e8180d7b46a" providerId="ADAL" clId="{7D1184DD-2AD9-4896-9739-2F79B454AD1D}" dt="2021-11-19T09:18:07.256" v="166" actId="47"/>
        <pc:sldMkLst>
          <pc:docMk/>
          <pc:sldMk cId="340949749" sldId="279"/>
        </pc:sldMkLst>
      </pc:sldChg>
      <pc:sldChg chg="modSp mod">
        <pc:chgData name="Thomas Noordeloos" userId="df9f46e9-7760-4f6a-814f-9e8180d7b46a" providerId="ADAL" clId="{7D1184DD-2AD9-4896-9739-2F79B454AD1D}" dt="2021-11-19T09:38:49.266" v="354" actId="108"/>
        <pc:sldMkLst>
          <pc:docMk/>
          <pc:sldMk cId="1511441833" sldId="280"/>
        </pc:sldMkLst>
        <pc:spChg chg="mod">
          <ac:chgData name="Thomas Noordeloos" userId="df9f46e9-7760-4f6a-814f-9e8180d7b46a" providerId="ADAL" clId="{7D1184DD-2AD9-4896-9739-2F79B454AD1D}" dt="2021-11-19T09:38:49.266" v="354" actId="108"/>
          <ac:spMkLst>
            <pc:docMk/>
            <pc:sldMk cId="1511441833" sldId="280"/>
            <ac:spMk id="4" creationId="{00000000-0000-0000-0000-000000000000}"/>
          </ac:spMkLst>
        </pc:spChg>
      </pc:sldChg>
      <pc:sldChg chg="modSp mod ord">
        <pc:chgData name="Thomas Noordeloos" userId="df9f46e9-7760-4f6a-814f-9e8180d7b46a" providerId="ADAL" clId="{7D1184DD-2AD9-4896-9739-2F79B454AD1D}" dt="2021-11-19T09:17:47.811" v="163"/>
        <pc:sldMkLst>
          <pc:docMk/>
          <pc:sldMk cId="1054639347" sldId="281"/>
        </pc:sldMkLst>
        <pc:spChg chg="mod">
          <ac:chgData name="Thomas Noordeloos" userId="df9f46e9-7760-4f6a-814f-9e8180d7b46a" providerId="ADAL" clId="{7D1184DD-2AD9-4896-9739-2F79B454AD1D}" dt="2021-11-19T09:11:57.869" v="55" actId="14100"/>
          <ac:spMkLst>
            <pc:docMk/>
            <pc:sldMk cId="1054639347" sldId="281"/>
            <ac:spMk id="2" creationId="{00000000-0000-0000-0000-000000000000}"/>
          </ac:spMkLst>
        </pc:spChg>
      </pc:sldChg>
      <pc:sldChg chg="addSp delSp modSp mod">
        <pc:chgData name="Thomas Noordeloos" userId="df9f46e9-7760-4f6a-814f-9e8180d7b46a" providerId="ADAL" clId="{7D1184DD-2AD9-4896-9739-2F79B454AD1D}" dt="2021-11-19T09:11:29.765" v="30" actId="20577"/>
        <pc:sldMkLst>
          <pc:docMk/>
          <pc:sldMk cId="2083359326" sldId="282"/>
        </pc:sldMkLst>
        <pc:spChg chg="mod">
          <ac:chgData name="Thomas Noordeloos" userId="df9f46e9-7760-4f6a-814f-9e8180d7b46a" providerId="ADAL" clId="{7D1184DD-2AD9-4896-9739-2F79B454AD1D}" dt="2021-11-19T09:10:37.211" v="0" actId="27636"/>
          <ac:spMkLst>
            <pc:docMk/>
            <pc:sldMk cId="2083359326" sldId="282"/>
            <ac:spMk id="6" creationId="{4910A9D3-44B0-412E-9D51-FA1C2DD5ED39}"/>
          </ac:spMkLst>
        </pc:spChg>
        <pc:spChg chg="mod">
          <ac:chgData name="Thomas Noordeloos" userId="df9f46e9-7760-4f6a-814f-9e8180d7b46a" providerId="ADAL" clId="{7D1184DD-2AD9-4896-9739-2F79B454AD1D}" dt="2021-11-19T09:11:29.765" v="30" actId="20577"/>
          <ac:spMkLst>
            <pc:docMk/>
            <pc:sldMk cId="2083359326" sldId="282"/>
            <ac:spMk id="10" creationId="{B5E90D55-298E-4509-878D-C4E228CD5F8E}"/>
          </ac:spMkLst>
        </pc:spChg>
        <pc:graphicFrameChg chg="add mod">
          <ac:chgData name="Thomas Noordeloos" userId="df9f46e9-7760-4f6a-814f-9e8180d7b46a" providerId="ADAL" clId="{7D1184DD-2AD9-4896-9739-2F79B454AD1D}" dt="2021-11-19T09:11:05.025" v="2"/>
          <ac:graphicFrameMkLst>
            <pc:docMk/>
            <pc:sldMk cId="2083359326" sldId="282"/>
            <ac:graphicFrameMk id="11" creationId="{3B013591-C311-4B43-9976-B192921C3C18}"/>
          </ac:graphicFrameMkLst>
        </pc:graphicFrameChg>
        <pc:graphicFrameChg chg="del">
          <ac:chgData name="Thomas Noordeloos" userId="df9f46e9-7760-4f6a-814f-9e8180d7b46a" providerId="ADAL" clId="{7D1184DD-2AD9-4896-9739-2F79B454AD1D}" dt="2021-11-19T09:11:04.127" v="1" actId="478"/>
          <ac:graphicFrameMkLst>
            <pc:docMk/>
            <pc:sldMk cId="2083359326" sldId="282"/>
            <ac:graphicFrameMk id="13" creationId="{BBD81BF5-9E86-4852-B783-21B8761DB99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FD2973-7A98-44E4-8488-CC6CDEAC8F84}" type="datetimeFigureOut">
              <a:rPr lang="nl-NL" smtClean="0"/>
              <a:t>19-11-2021</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65A8D6-0C98-46F5-B9EC-E9C08C6C45F2}" type="slidenum">
              <a:rPr lang="nl-NL" smtClean="0"/>
              <a:t>‹nr.›</a:t>
            </a:fld>
            <a:endParaRPr lang="nl-NL"/>
          </a:p>
        </p:txBody>
      </p:sp>
    </p:spTree>
    <p:extLst>
      <p:ext uri="{BB962C8B-B14F-4D97-AF65-F5344CB8AC3E}">
        <p14:creationId xmlns:p14="http://schemas.microsoft.com/office/powerpoint/2010/main" val="4252846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B15BD-C251-4361-9924-1908F6DB658F}" type="datetimeFigureOut">
              <a:rPr lang="nl-NL" smtClean="0"/>
              <a:t>19-11-2021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D9CD5-9F55-41D3-AAEF-D83B10146795}" type="slidenum">
              <a:rPr lang="nl-NL" smtClean="0"/>
              <a:t>‹nr.›</a:t>
            </a:fld>
            <a:endParaRPr lang="nl-NL"/>
          </a:p>
        </p:txBody>
      </p:sp>
    </p:spTree>
    <p:extLst>
      <p:ext uri="{BB962C8B-B14F-4D97-AF65-F5344CB8AC3E}">
        <p14:creationId xmlns:p14="http://schemas.microsoft.com/office/powerpoint/2010/main" val="156264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7869160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215795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583131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19-11-2021</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568983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19-11-2021</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65709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19-11-2021</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67036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67779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73724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6986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36426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0137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86044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72589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1222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2909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83050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4.xml"/><Relationship Id="rId7"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6723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19-11-2021</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28693466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rgbClr val="002060"/>
                </a:solidFill>
              </a:rPr>
              <a:t>Marktverkenning</a:t>
            </a:r>
            <a:endParaRPr lang="nl-NL" dirty="0"/>
          </a:p>
        </p:txBody>
      </p:sp>
      <p:sp>
        <p:nvSpPr>
          <p:cNvPr id="6" name="Tijdelijke aanduiding voor inhoud 5">
            <a:extLst>
              <a:ext uri="{FF2B5EF4-FFF2-40B4-BE49-F238E27FC236}">
                <a16:creationId xmlns:a16="http://schemas.microsoft.com/office/drawing/2014/main" id="{4910A9D3-44B0-412E-9D51-FA1C2DD5ED39}"/>
              </a:ext>
            </a:extLst>
          </p:cNvPr>
          <p:cNvSpPr>
            <a:spLocks noGrp="1"/>
          </p:cNvSpPr>
          <p:nvPr>
            <p:ph sz="half" idx="2"/>
          </p:nvPr>
        </p:nvSpPr>
        <p:spPr>
          <a:xfrm>
            <a:off x="8733347" y="1736252"/>
            <a:ext cx="2562138" cy="2156240"/>
          </a:xfrm>
        </p:spPr>
        <p:txBody>
          <a:bodyPr>
            <a:normAutofit lnSpcReduction="10000"/>
          </a:bodyPr>
          <a:lstStyle/>
          <a:p>
            <a:pPr marL="0" indent="0">
              <a:buNone/>
            </a:pPr>
            <a:r>
              <a:rPr lang="nl-NL" sz="1400" b="1" dirty="0"/>
              <a:t>IBS Thema</a:t>
            </a:r>
          </a:p>
          <a:p>
            <a:pPr>
              <a:buFont typeface="Wingdings" panose="05000000000000000000" pitchFamily="2" charset="2"/>
              <a:buChar char="q"/>
            </a:pPr>
            <a:r>
              <a:rPr lang="nl-NL" sz="1400" dirty="0">
                <a:solidFill>
                  <a:schemeClr val="bg1">
                    <a:lumMod val="85000"/>
                  </a:schemeClr>
                </a:solidFill>
              </a:rPr>
              <a:t> De nieuwe economie</a:t>
            </a:r>
          </a:p>
          <a:p>
            <a:pPr>
              <a:buFont typeface="Wingdings" panose="05000000000000000000" pitchFamily="2" charset="2"/>
              <a:buChar char="ü"/>
            </a:pPr>
            <a:r>
              <a:rPr lang="nl-NL" sz="1400" dirty="0">
                <a:solidFill>
                  <a:srgbClr val="FFC000"/>
                </a:solidFill>
              </a:rPr>
              <a:t> Marktverkenning</a:t>
            </a:r>
          </a:p>
          <a:p>
            <a:pPr>
              <a:buFont typeface="Wingdings" panose="05000000000000000000" pitchFamily="2" charset="2"/>
              <a:buChar char="q"/>
            </a:pPr>
            <a:r>
              <a:rPr lang="nl-NL" sz="1400" dirty="0">
                <a:solidFill>
                  <a:schemeClr val="bg1">
                    <a:lumMod val="85000"/>
                  </a:schemeClr>
                </a:solidFill>
              </a:rPr>
              <a:t> Financiën</a:t>
            </a:r>
          </a:p>
          <a:p>
            <a:pPr>
              <a:buFont typeface="Wingdings" panose="05000000000000000000" pitchFamily="2" charset="2"/>
              <a:buChar char="q"/>
            </a:pPr>
            <a:r>
              <a:rPr lang="nl-NL" sz="1400" dirty="0">
                <a:solidFill>
                  <a:schemeClr val="bg1">
                    <a:lumMod val="85000"/>
                  </a:schemeClr>
                </a:solidFill>
              </a:rPr>
              <a:t> Projectmanagement</a:t>
            </a:r>
          </a:p>
          <a:p>
            <a:pPr>
              <a:buFont typeface="Wingdings" panose="05000000000000000000" pitchFamily="2" charset="2"/>
              <a:buChar char="q"/>
            </a:pPr>
            <a:r>
              <a:rPr lang="nl-NL" sz="1400" dirty="0">
                <a:solidFill>
                  <a:schemeClr val="bg1">
                    <a:lumMod val="85000"/>
                  </a:schemeClr>
                </a:solidFill>
              </a:rPr>
              <a:t> De verborgen impact</a:t>
            </a:r>
          </a:p>
          <a:p>
            <a:pPr>
              <a:buFont typeface="Wingdings" panose="05000000000000000000" pitchFamily="2" charset="2"/>
              <a:buChar char="q"/>
            </a:pPr>
            <a:r>
              <a:rPr lang="nl-NL" sz="1400" dirty="0">
                <a:solidFill>
                  <a:schemeClr val="bg1">
                    <a:lumMod val="85000"/>
                  </a:schemeClr>
                </a:solidFill>
              </a:rPr>
              <a:t> Ondernemen</a:t>
            </a:r>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7856" y="1712880"/>
            <a:ext cx="3920882"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2000" b="1" dirty="0"/>
              <a:t>Begrippen</a:t>
            </a:r>
          </a:p>
          <a:p>
            <a:pPr>
              <a:buFont typeface="Wingdings" panose="05000000000000000000" pitchFamily="2" charset="2"/>
              <a:buChar char="ü"/>
            </a:pPr>
            <a:r>
              <a:rPr lang="nl-NL" sz="2000" dirty="0">
                <a:cs typeface="Calibri"/>
              </a:rPr>
              <a:t> Missie </a:t>
            </a:r>
          </a:p>
          <a:p>
            <a:pPr>
              <a:buFont typeface="Wingdings" panose="05000000000000000000" pitchFamily="2" charset="2"/>
              <a:buChar char="ü"/>
            </a:pPr>
            <a:r>
              <a:rPr lang="nl-NL" sz="2000" dirty="0">
                <a:cs typeface="Calibri"/>
              </a:rPr>
              <a:t> Visie</a:t>
            </a:r>
          </a:p>
          <a:p>
            <a:pPr>
              <a:buFont typeface="Wingdings" panose="05000000000000000000" pitchFamily="2" charset="2"/>
              <a:buChar char="ü"/>
            </a:pPr>
            <a:r>
              <a:rPr lang="nl-NL" sz="2000" dirty="0">
                <a:cs typeface="Calibri"/>
              </a:rPr>
              <a:t> Slogan</a:t>
            </a:r>
          </a:p>
          <a:p>
            <a:pPr>
              <a:buFont typeface="Wingdings" panose="05000000000000000000" pitchFamily="2" charset="2"/>
              <a:buChar char="ü"/>
            </a:pPr>
            <a:r>
              <a:rPr lang="nl-NL" sz="2000" dirty="0">
                <a:cs typeface="Calibri"/>
              </a:rPr>
              <a:t> Logo</a:t>
            </a:r>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endParaRPr lang="nl-NL" sz="1400" dirty="0"/>
          </a:p>
        </p:txBody>
      </p:sp>
      <p:pic>
        <p:nvPicPr>
          <p:cNvPr id="15" name="Afbeelding 14">
            <a:extLst>
              <a:ext uri="{FF2B5EF4-FFF2-40B4-BE49-F238E27FC236}">
                <a16:creationId xmlns:a16="http://schemas.microsoft.com/office/drawing/2014/main" id="{3C8AD9AC-786C-41FA-8D3C-1F579EA9185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 Kennistoets</a:t>
            </a:r>
          </a:p>
          <a:p>
            <a:pPr>
              <a:buFont typeface="Wingdings" panose="05000000000000000000" pitchFamily="2" charset="2"/>
              <a:buChar char="ü"/>
            </a:pPr>
            <a:r>
              <a:rPr lang="nl-NL" sz="1400" dirty="0"/>
              <a:t> Ondernemingsplan</a:t>
            </a:r>
          </a:p>
          <a:p>
            <a:pPr>
              <a:buFont typeface="Wingdings" panose="05000000000000000000" pitchFamily="2" charset="2"/>
              <a:buChar char="q"/>
            </a:pPr>
            <a:r>
              <a:rPr lang="nl-NL" sz="1400" dirty="0">
                <a:solidFill>
                  <a:schemeClr val="bg1">
                    <a:lumMod val="85000"/>
                  </a:schemeClr>
                </a:solidFill>
              </a:rPr>
              <a:t> Vlog</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graphicFrame>
        <p:nvGraphicFramePr>
          <p:cNvPr id="11" name="Tabel 13">
            <a:extLst>
              <a:ext uri="{FF2B5EF4-FFF2-40B4-BE49-F238E27FC236}">
                <a16:creationId xmlns:a16="http://schemas.microsoft.com/office/drawing/2014/main" id="{3B013591-C311-4B43-9976-B192921C3C18}"/>
              </a:ext>
            </a:extLst>
          </p:cNvPr>
          <p:cNvGraphicFramePr>
            <a:graphicFrameLocks noGrp="1"/>
          </p:cNvGraphicFramePr>
          <p:nvPr>
            <p:extLst>
              <p:ext uri="{D42A27DB-BD31-4B8C-83A1-F6EECF244321}">
                <p14:modId xmlns:p14="http://schemas.microsoft.com/office/powerpoint/2010/main" val="880463743"/>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rgbClr val="000644"/>
                          </a:solidFill>
                          <a:latin typeface="+mn-lt"/>
                          <a:ea typeface="+mn-ea"/>
                          <a:cs typeface="+mn-cs"/>
                        </a:rPr>
                        <a:t>Week 1</a:t>
                      </a:r>
                    </a:p>
                  </a:txBody>
                  <a:tcPr anchor="ctr"/>
                </a:tc>
                <a:tc>
                  <a:txBody>
                    <a:bodyPr/>
                    <a:lstStyle/>
                    <a:p>
                      <a:pPr marL="0" algn="ctr" defTabSz="914400" rtl="0" eaLnBrk="1" latinLnBrk="0" hangingPunct="1"/>
                      <a:r>
                        <a:rPr lang="nl-NL" sz="1200" b="1" kern="1200" dirty="0">
                          <a:solidFill>
                            <a:schemeClr val="bg1">
                              <a:lumMod val="85000"/>
                            </a:schemeClr>
                          </a:solidFill>
                          <a:latin typeface="+mn-lt"/>
                          <a:ea typeface="+mn-ea"/>
                          <a:cs typeface="+mn-cs"/>
                        </a:rPr>
                        <a:t>Week 2</a:t>
                      </a:r>
                    </a:p>
                  </a:txBody>
                  <a:tcPr anchor="ctr"/>
                </a:tc>
                <a:tc>
                  <a:txBody>
                    <a:bodyPr/>
                    <a:lstStyle/>
                    <a:p>
                      <a:pPr algn="ctr"/>
                      <a:r>
                        <a:rPr lang="nl-NL" sz="1200" b="1" kern="1200" dirty="0">
                          <a:solidFill>
                            <a:schemeClr val="bg1">
                              <a:lumMod val="85000"/>
                            </a:schemeClr>
                          </a:solidFill>
                        </a:rPr>
                        <a:t>Week 3</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latin typeface="+mn-lt"/>
                          <a:ea typeface="+mn-ea"/>
                          <a:cs typeface="+mn-cs"/>
                        </a:rPr>
                        <a:t>Week 4</a:t>
                      </a:r>
                    </a:p>
                  </a:txBody>
                  <a:tcPr anchor="ctr"/>
                </a:tc>
                <a:tc>
                  <a:txBody>
                    <a:bodyPr/>
                    <a:lstStyle/>
                    <a:p>
                      <a:pPr algn="ctr"/>
                      <a:r>
                        <a:rPr lang="nl-NL" sz="1200" b="1" kern="1200" dirty="0">
                          <a:solidFill>
                            <a:schemeClr val="bg1">
                              <a:lumMod val="85000"/>
                            </a:schemeClr>
                          </a:solidFill>
                          <a:latin typeface="+mn-lt"/>
                          <a:ea typeface="+mn-ea"/>
                          <a:cs typeface="+mn-cs"/>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spTree>
    <p:extLst>
      <p:ext uri="{BB962C8B-B14F-4D97-AF65-F5344CB8AC3E}">
        <p14:creationId xmlns:p14="http://schemas.microsoft.com/office/powerpoint/2010/main" val="208335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0BD196-C616-4F0E-801C-D81F1ABC4D2E}"/>
              </a:ext>
            </a:extLst>
          </p:cNvPr>
          <p:cNvSpPr>
            <a:spLocks noGrp="1"/>
          </p:cNvSpPr>
          <p:nvPr>
            <p:ph type="title"/>
          </p:nvPr>
        </p:nvSpPr>
        <p:spPr/>
        <p:txBody>
          <a:bodyPr/>
          <a:lstStyle/>
          <a:p>
            <a:r>
              <a:rPr lang="nl-NL" sz="4400" b="1" dirty="0">
                <a:solidFill>
                  <a:schemeClr val="tx2">
                    <a:lumMod val="75000"/>
                  </a:schemeClr>
                </a:solidFill>
                <a:latin typeface="Agency FB" panose="020B0503020202020204" pitchFamily="34" charset="0"/>
                <a:ea typeface="+mj-ea"/>
                <a:cs typeface="+mj-cs"/>
              </a:rPr>
              <a:t>AIDA-model</a:t>
            </a:r>
            <a:endParaRPr lang="nl-NL" dirty="0"/>
          </a:p>
        </p:txBody>
      </p:sp>
      <p:pic>
        <p:nvPicPr>
          <p:cNvPr id="5" name="Picture 2">
            <a:extLst>
              <a:ext uri="{FF2B5EF4-FFF2-40B4-BE49-F238E27FC236}">
                <a16:creationId xmlns:a16="http://schemas.microsoft.com/office/drawing/2014/main" id="{4E4B4644-2009-40C2-8688-63C88FA53D2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730" y="1591296"/>
            <a:ext cx="5597993" cy="47889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8645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08466D-A21B-43C9-A045-DEF318861D42}"/>
              </a:ext>
            </a:extLst>
          </p:cNvPr>
          <p:cNvSpPr>
            <a:spLocks noGrp="1"/>
          </p:cNvSpPr>
          <p:nvPr>
            <p:ph type="title"/>
          </p:nvPr>
        </p:nvSpPr>
        <p:spPr/>
        <p:txBody>
          <a:bodyPr/>
          <a:lstStyle/>
          <a:p>
            <a:r>
              <a:rPr lang="nl-NL" b="0" i="0" dirty="0">
                <a:solidFill>
                  <a:srgbClr val="333333"/>
                </a:solidFill>
                <a:effectLst/>
                <a:latin typeface="Open Sans" panose="020B0606030504020204" pitchFamily="34" charset="0"/>
              </a:rPr>
              <a:t>Attention (aandacht)</a:t>
            </a:r>
            <a:endParaRPr lang="nl-NL" dirty="0"/>
          </a:p>
        </p:txBody>
      </p:sp>
      <p:sp>
        <p:nvSpPr>
          <p:cNvPr id="4" name="Tekstvak 3">
            <a:extLst>
              <a:ext uri="{FF2B5EF4-FFF2-40B4-BE49-F238E27FC236}">
                <a16:creationId xmlns:a16="http://schemas.microsoft.com/office/drawing/2014/main" id="{DDF76CF4-EC2A-49F8-8C96-3C5F0D6CF888}"/>
              </a:ext>
            </a:extLst>
          </p:cNvPr>
          <p:cNvSpPr txBox="1"/>
          <p:nvPr/>
        </p:nvSpPr>
        <p:spPr>
          <a:xfrm>
            <a:off x="961610" y="1690688"/>
            <a:ext cx="6097656" cy="2862322"/>
          </a:xfrm>
          <a:prstGeom prst="rect">
            <a:avLst/>
          </a:prstGeom>
          <a:noFill/>
        </p:spPr>
        <p:txBody>
          <a:bodyPr wrap="square">
            <a:spAutoFit/>
          </a:bodyPr>
          <a:lstStyle/>
          <a:p>
            <a:pPr algn="l" fontAlgn="base"/>
            <a:r>
              <a:rPr lang="nl-NL" b="0" i="0" dirty="0">
                <a:solidFill>
                  <a:srgbClr val="666666"/>
                </a:solidFill>
                <a:effectLst/>
                <a:latin typeface="Open Sans" panose="020B0606030504020204" pitchFamily="34" charset="0"/>
              </a:rPr>
              <a:t>De eerste stap van het AIDA-model begint met attention, ofwel </a:t>
            </a:r>
            <a:r>
              <a:rPr lang="nl-NL" b="1" i="0" dirty="0">
                <a:solidFill>
                  <a:srgbClr val="666666"/>
                </a:solidFill>
                <a:effectLst/>
                <a:latin typeface="Open Sans" panose="020B0606030504020204" pitchFamily="34" charset="0"/>
              </a:rPr>
              <a:t>de aandacht trekken van de consument. </a:t>
            </a:r>
            <a:r>
              <a:rPr lang="nl-NL" b="0" i="0" dirty="0">
                <a:solidFill>
                  <a:srgbClr val="666666"/>
                </a:solidFill>
                <a:effectLst/>
                <a:latin typeface="Open Sans" panose="020B0606030504020204" pitchFamily="34" charset="0"/>
              </a:rPr>
              <a:t>Het doel is om de consument bewust te maken dat het product bestaat. De meest voorkomende methode om de aandacht van de consument te trekken is door middel van massacommunicatie. Echter is massacommunicatie niet altijd de beste methode. Vaak is een meer persoonlijke communicatie namelijk een stuk effectiever!</a:t>
            </a:r>
          </a:p>
        </p:txBody>
      </p:sp>
      <p:pic>
        <p:nvPicPr>
          <p:cNvPr id="5" name="Picture 2">
            <a:extLst>
              <a:ext uri="{FF2B5EF4-FFF2-40B4-BE49-F238E27FC236}">
                <a16:creationId xmlns:a16="http://schemas.microsoft.com/office/drawing/2014/main" id="{859B783E-F28E-4215-8FA1-967ECC328D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0957" y="1818860"/>
            <a:ext cx="4109022" cy="3515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503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180F9-DCD6-4A00-BE6D-2B4A2CAF19DF}"/>
              </a:ext>
            </a:extLst>
          </p:cNvPr>
          <p:cNvSpPr>
            <a:spLocks noGrp="1"/>
          </p:cNvSpPr>
          <p:nvPr>
            <p:ph type="title"/>
          </p:nvPr>
        </p:nvSpPr>
        <p:spPr/>
        <p:txBody>
          <a:bodyPr/>
          <a:lstStyle/>
          <a:p>
            <a:r>
              <a:rPr lang="nl-NL" dirty="0"/>
              <a:t>Interest (interesse)</a:t>
            </a:r>
          </a:p>
        </p:txBody>
      </p:sp>
      <p:sp>
        <p:nvSpPr>
          <p:cNvPr id="4" name="Tekstvak 3">
            <a:extLst>
              <a:ext uri="{FF2B5EF4-FFF2-40B4-BE49-F238E27FC236}">
                <a16:creationId xmlns:a16="http://schemas.microsoft.com/office/drawing/2014/main" id="{18B33E2F-12B9-49B9-8678-7CD094803148}"/>
              </a:ext>
            </a:extLst>
          </p:cNvPr>
          <p:cNvSpPr txBox="1"/>
          <p:nvPr/>
        </p:nvSpPr>
        <p:spPr>
          <a:xfrm>
            <a:off x="838200" y="1893671"/>
            <a:ext cx="6097656" cy="1754326"/>
          </a:xfrm>
          <a:prstGeom prst="rect">
            <a:avLst/>
          </a:prstGeom>
          <a:noFill/>
        </p:spPr>
        <p:txBody>
          <a:bodyPr wrap="square">
            <a:spAutoFit/>
          </a:bodyPr>
          <a:lstStyle/>
          <a:p>
            <a:pPr algn="l" fontAlgn="base"/>
            <a:r>
              <a:rPr lang="nl-NL" b="0" i="0" dirty="0">
                <a:solidFill>
                  <a:srgbClr val="666666"/>
                </a:solidFill>
                <a:effectLst/>
                <a:latin typeface="Open Sans" panose="020B0606030504020204" pitchFamily="34" charset="0"/>
              </a:rPr>
              <a:t>Stap twee van het AIDA-model is interest en gaat in op de interesses van de consument. Wanneer het product niet de juiste interesse(s) van de consument benadert, kan het zijn dat de consument niet geïnteresseerd is en afhaakt. </a:t>
            </a:r>
            <a:r>
              <a:rPr lang="nl-NL" b="1" i="0" dirty="0">
                <a:solidFill>
                  <a:srgbClr val="666666"/>
                </a:solidFill>
                <a:effectLst/>
                <a:latin typeface="Open Sans" panose="020B0606030504020204" pitchFamily="34" charset="0"/>
              </a:rPr>
              <a:t>Probeer dus de juiste doelgroep te benaderen!</a:t>
            </a:r>
          </a:p>
        </p:txBody>
      </p:sp>
      <p:pic>
        <p:nvPicPr>
          <p:cNvPr id="5" name="Afbeelding 4">
            <a:extLst>
              <a:ext uri="{FF2B5EF4-FFF2-40B4-BE49-F238E27FC236}">
                <a16:creationId xmlns:a16="http://schemas.microsoft.com/office/drawing/2014/main" id="{1109946D-716E-4017-838B-486212835DDB}"/>
              </a:ext>
            </a:extLst>
          </p:cNvPr>
          <p:cNvPicPr>
            <a:picLocks noChangeAspect="1"/>
          </p:cNvPicPr>
          <p:nvPr/>
        </p:nvPicPr>
        <p:blipFill>
          <a:blip r:embed="rId2"/>
          <a:stretch>
            <a:fillRect/>
          </a:stretch>
        </p:blipFill>
        <p:spPr>
          <a:xfrm>
            <a:off x="7597470" y="1893671"/>
            <a:ext cx="4109060" cy="3517697"/>
          </a:xfrm>
          <a:prstGeom prst="rect">
            <a:avLst/>
          </a:prstGeom>
        </p:spPr>
      </p:pic>
    </p:spTree>
    <p:extLst>
      <p:ext uri="{BB962C8B-B14F-4D97-AF65-F5344CB8AC3E}">
        <p14:creationId xmlns:p14="http://schemas.microsoft.com/office/powerpoint/2010/main" val="1108656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F97E70-5620-4C94-8449-CCDCF2460682}"/>
              </a:ext>
            </a:extLst>
          </p:cNvPr>
          <p:cNvSpPr>
            <a:spLocks noGrp="1"/>
          </p:cNvSpPr>
          <p:nvPr>
            <p:ph type="title"/>
          </p:nvPr>
        </p:nvSpPr>
        <p:spPr/>
        <p:txBody>
          <a:bodyPr/>
          <a:lstStyle/>
          <a:p>
            <a:r>
              <a:rPr lang="nl-NL" dirty="0"/>
              <a:t>Desire (verlangen)</a:t>
            </a:r>
          </a:p>
        </p:txBody>
      </p:sp>
      <p:sp>
        <p:nvSpPr>
          <p:cNvPr id="4" name="Tekstvak 3">
            <a:extLst>
              <a:ext uri="{FF2B5EF4-FFF2-40B4-BE49-F238E27FC236}">
                <a16:creationId xmlns:a16="http://schemas.microsoft.com/office/drawing/2014/main" id="{509529F2-94F8-4D74-A7F9-2112A62DFC8B}"/>
              </a:ext>
            </a:extLst>
          </p:cNvPr>
          <p:cNvSpPr txBox="1"/>
          <p:nvPr/>
        </p:nvSpPr>
        <p:spPr>
          <a:xfrm>
            <a:off x="838200" y="1690688"/>
            <a:ext cx="6097656" cy="1754326"/>
          </a:xfrm>
          <a:prstGeom prst="rect">
            <a:avLst/>
          </a:prstGeom>
          <a:noFill/>
        </p:spPr>
        <p:txBody>
          <a:bodyPr wrap="square">
            <a:spAutoFit/>
          </a:bodyPr>
          <a:lstStyle/>
          <a:p>
            <a:pPr algn="l" fontAlgn="base"/>
            <a:r>
              <a:rPr lang="nl-NL" b="0" i="0" dirty="0">
                <a:solidFill>
                  <a:srgbClr val="666666"/>
                </a:solidFill>
                <a:effectLst/>
                <a:latin typeface="Open Sans" panose="020B0606030504020204" pitchFamily="34" charset="0"/>
              </a:rPr>
              <a:t>De derde stap van het AIDA-model is </a:t>
            </a:r>
            <a:r>
              <a:rPr lang="nl-NL" b="0" i="0" dirty="0" err="1">
                <a:solidFill>
                  <a:srgbClr val="666666"/>
                </a:solidFill>
                <a:effectLst/>
                <a:latin typeface="Open Sans" panose="020B0606030504020204" pitchFamily="34" charset="0"/>
              </a:rPr>
              <a:t>desire</a:t>
            </a:r>
            <a:r>
              <a:rPr lang="nl-NL" b="0" i="0" dirty="0">
                <a:solidFill>
                  <a:srgbClr val="666666"/>
                </a:solidFill>
                <a:effectLst/>
                <a:latin typeface="Open Sans" panose="020B0606030504020204" pitchFamily="34" charset="0"/>
              </a:rPr>
              <a:t>, wat de verlangens van de consument betreft. </a:t>
            </a:r>
            <a:r>
              <a:rPr lang="nl-NL" b="1" i="0" dirty="0">
                <a:solidFill>
                  <a:srgbClr val="666666"/>
                </a:solidFill>
                <a:effectLst/>
                <a:latin typeface="Open Sans" panose="020B0606030504020204" pitchFamily="34" charset="0"/>
              </a:rPr>
              <a:t>De consument is nu bewust van het bestaan van het product en beschouwt het als interessant.</a:t>
            </a:r>
            <a:r>
              <a:rPr lang="nl-NL" b="0" i="0" dirty="0">
                <a:solidFill>
                  <a:srgbClr val="666666"/>
                </a:solidFill>
                <a:effectLst/>
                <a:latin typeface="Open Sans" panose="020B0606030504020204" pitchFamily="34" charset="0"/>
              </a:rPr>
              <a:t> In stap drie moet de consument bewust worden van de voordelen van het product, zodat hij een aankoop kan gaan overwegen.</a:t>
            </a:r>
          </a:p>
        </p:txBody>
      </p:sp>
      <p:pic>
        <p:nvPicPr>
          <p:cNvPr id="5" name="Afbeelding 4">
            <a:extLst>
              <a:ext uri="{FF2B5EF4-FFF2-40B4-BE49-F238E27FC236}">
                <a16:creationId xmlns:a16="http://schemas.microsoft.com/office/drawing/2014/main" id="{1E6EDC21-B7CF-43DD-A956-8A01B93C5B22}"/>
              </a:ext>
            </a:extLst>
          </p:cNvPr>
          <p:cNvPicPr>
            <a:picLocks noChangeAspect="1"/>
          </p:cNvPicPr>
          <p:nvPr/>
        </p:nvPicPr>
        <p:blipFill>
          <a:blip r:embed="rId2"/>
          <a:stretch>
            <a:fillRect/>
          </a:stretch>
        </p:blipFill>
        <p:spPr>
          <a:xfrm>
            <a:off x="7170750" y="1690688"/>
            <a:ext cx="4109060" cy="3517697"/>
          </a:xfrm>
          <a:prstGeom prst="rect">
            <a:avLst/>
          </a:prstGeom>
        </p:spPr>
      </p:pic>
    </p:spTree>
    <p:extLst>
      <p:ext uri="{BB962C8B-B14F-4D97-AF65-F5344CB8AC3E}">
        <p14:creationId xmlns:p14="http://schemas.microsoft.com/office/powerpoint/2010/main" val="1462481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48DD55-7F68-4670-A15C-628CAD9A484C}"/>
              </a:ext>
            </a:extLst>
          </p:cNvPr>
          <p:cNvSpPr>
            <a:spLocks noGrp="1"/>
          </p:cNvSpPr>
          <p:nvPr>
            <p:ph type="title"/>
          </p:nvPr>
        </p:nvSpPr>
        <p:spPr/>
        <p:txBody>
          <a:bodyPr/>
          <a:lstStyle/>
          <a:p>
            <a:r>
              <a:rPr lang="nl-NL" dirty="0"/>
              <a:t>Action (actie)</a:t>
            </a:r>
          </a:p>
        </p:txBody>
      </p:sp>
      <p:sp>
        <p:nvSpPr>
          <p:cNvPr id="4" name="Tekstvak 3">
            <a:extLst>
              <a:ext uri="{FF2B5EF4-FFF2-40B4-BE49-F238E27FC236}">
                <a16:creationId xmlns:a16="http://schemas.microsoft.com/office/drawing/2014/main" id="{C70A83EC-0831-4D9A-9A78-75E00E796435}"/>
              </a:ext>
            </a:extLst>
          </p:cNvPr>
          <p:cNvSpPr txBox="1"/>
          <p:nvPr/>
        </p:nvSpPr>
        <p:spPr>
          <a:xfrm>
            <a:off x="838200" y="1690688"/>
            <a:ext cx="6097656" cy="3416320"/>
          </a:xfrm>
          <a:prstGeom prst="rect">
            <a:avLst/>
          </a:prstGeom>
          <a:noFill/>
        </p:spPr>
        <p:txBody>
          <a:bodyPr wrap="square">
            <a:spAutoFit/>
          </a:bodyPr>
          <a:lstStyle/>
          <a:p>
            <a:pPr algn="l" fontAlgn="base"/>
            <a:r>
              <a:rPr lang="nl-NL" b="0" i="0" dirty="0">
                <a:solidFill>
                  <a:srgbClr val="666666"/>
                </a:solidFill>
                <a:effectLst/>
                <a:latin typeface="Open Sans" panose="020B0606030504020204" pitchFamily="34" charset="0"/>
              </a:rPr>
              <a:t>De laatste stap van het AIDA-model is action en betreft de daadwerkelijke actie van de consument. De consument is bewust van het product en de daarbij horende voordelen. Het enige wat de consument nu nog hoeft te doen is </a:t>
            </a:r>
            <a:r>
              <a:rPr lang="nl-NL" b="1" i="0" dirty="0">
                <a:solidFill>
                  <a:srgbClr val="666666"/>
                </a:solidFill>
                <a:effectLst/>
                <a:latin typeface="Open Sans" panose="020B0606030504020204" pitchFamily="34" charset="0"/>
              </a:rPr>
              <a:t>overgaan tot de koop</a:t>
            </a:r>
            <a:r>
              <a:rPr lang="nl-NL" b="0" i="0" dirty="0">
                <a:solidFill>
                  <a:srgbClr val="666666"/>
                </a:solidFill>
                <a:effectLst/>
                <a:latin typeface="Open Sans" panose="020B0606030504020204" pitchFamily="34" charset="0"/>
              </a:rPr>
              <a:t>. De trigger tot actie is zeer breed. Alles kan van invloed zijn op de koop van het product, namelijk onbeheersbare en beheersbare factoren. Een onbeheersbare factor kan bijvoorbeeld weersomstandigheden zijn. Beheersbare factoren zijn van groter belang en betreffen factoren zoals schap positie, uitstraling van het product en stimulering van de belevenis van het product.</a:t>
            </a:r>
          </a:p>
        </p:txBody>
      </p:sp>
      <p:pic>
        <p:nvPicPr>
          <p:cNvPr id="5" name="Picture 2">
            <a:extLst>
              <a:ext uri="{FF2B5EF4-FFF2-40B4-BE49-F238E27FC236}">
                <a16:creationId xmlns:a16="http://schemas.microsoft.com/office/drawing/2014/main" id="{C660D2B7-5B4E-4FB0-ADAE-8A1EFA3032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0957" y="1818860"/>
            <a:ext cx="4109022" cy="3515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3973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228600" lvl="0" indent="-228600">
              <a:spcBef>
                <a:spcPts val="1000"/>
              </a:spcBef>
            </a:pPr>
            <a:r>
              <a:rPr lang="nl-NL" dirty="0">
                <a:solidFill>
                  <a:prstClr val="black"/>
                </a:solidFill>
                <a:latin typeface="Calibri"/>
                <a:ea typeface="+mn-ea"/>
                <a:cs typeface="+mn-cs"/>
              </a:rPr>
              <a:t>Opdracht</a:t>
            </a:r>
          </a:p>
        </p:txBody>
      </p:sp>
      <p:sp>
        <p:nvSpPr>
          <p:cNvPr id="4" name="Tijdelijke aanduiding voor inhoud 2"/>
          <p:cNvSpPr>
            <a:spLocks noGrp="1"/>
          </p:cNvSpPr>
          <p:nvPr>
            <p:ph idx="1"/>
          </p:nvPr>
        </p:nvSpPr>
        <p:spPr>
          <a:xfrm>
            <a:off x="419450" y="1414564"/>
            <a:ext cx="10934350" cy="4575175"/>
          </a:xfrm>
        </p:spPr>
        <p:txBody>
          <a:bodyPr>
            <a:normAutofit fontScale="70000" lnSpcReduction="20000"/>
          </a:bodyPr>
          <a:lstStyle/>
          <a:p>
            <a:pPr marL="457200" lvl="1" indent="0">
              <a:buNone/>
            </a:pPr>
            <a:endParaRPr lang="nl-NL" sz="3300" dirty="0"/>
          </a:p>
          <a:p>
            <a:pPr marL="971550" lvl="1" indent="-514350">
              <a:buFont typeface="+mj-lt"/>
              <a:buAutoNum type="arabicParenR"/>
            </a:pPr>
            <a:r>
              <a:rPr lang="nl-NL" sz="3300" dirty="0"/>
              <a:t>Wat is de </a:t>
            </a:r>
            <a:r>
              <a:rPr lang="nl-NL" sz="3300" b="1" dirty="0">
                <a:solidFill>
                  <a:srgbClr val="0070C0"/>
                </a:solidFill>
              </a:rPr>
              <a:t>missie</a:t>
            </a:r>
            <a:r>
              <a:rPr lang="nl-NL" sz="3300" dirty="0"/>
              <a:t> van jullie </a:t>
            </a:r>
            <a:r>
              <a:rPr lang="nl-NL" sz="3300" dirty="0" err="1"/>
              <a:t>mini-onderneming</a:t>
            </a:r>
            <a:r>
              <a:rPr lang="nl-NL" sz="3300" dirty="0"/>
              <a:t>?</a:t>
            </a:r>
          </a:p>
          <a:p>
            <a:pPr lvl="3"/>
            <a:r>
              <a:rPr lang="nl-NL" sz="2700" dirty="0"/>
              <a:t>Wie zijn we?</a:t>
            </a:r>
          </a:p>
          <a:p>
            <a:pPr lvl="3"/>
            <a:r>
              <a:rPr lang="nl-NL" sz="2700" dirty="0"/>
              <a:t>Wat doen we?</a:t>
            </a:r>
          </a:p>
          <a:p>
            <a:pPr lvl="3"/>
            <a:r>
              <a:rPr lang="nl-NL" sz="2700" dirty="0"/>
              <a:t>Voor wie doen we dat?</a:t>
            </a:r>
          </a:p>
          <a:p>
            <a:pPr lvl="3"/>
            <a:r>
              <a:rPr lang="nl-NL" sz="2700" dirty="0"/>
              <a:t>Hoe doen we dat?</a:t>
            </a:r>
          </a:p>
          <a:p>
            <a:pPr lvl="3"/>
            <a:endParaRPr lang="nl-NL" sz="2700" dirty="0"/>
          </a:p>
          <a:p>
            <a:pPr marL="971550" lvl="1" indent="-514350">
              <a:buFont typeface="+mj-lt"/>
              <a:buAutoNum type="arabicParenR"/>
            </a:pPr>
            <a:r>
              <a:rPr lang="nl-NL" sz="3300" dirty="0"/>
              <a:t>Wat is de </a:t>
            </a:r>
            <a:r>
              <a:rPr lang="nl-NL" sz="3300" b="1" dirty="0">
                <a:solidFill>
                  <a:srgbClr val="0070C0"/>
                </a:solidFill>
              </a:rPr>
              <a:t>visie</a:t>
            </a:r>
            <a:r>
              <a:rPr lang="nl-NL" sz="3300" dirty="0"/>
              <a:t> van jullie </a:t>
            </a:r>
            <a:r>
              <a:rPr lang="nl-NL" sz="3300" dirty="0" err="1"/>
              <a:t>mini-onderneming</a:t>
            </a:r>
            <a:r>
              <a:rPr lang="nl-NL" sz="3300" dirty="0"/>
              <a:t>?</a:t>
            </a:r>
          </a:p>
          <a:p>
            <a:pPr lvl="3"/>
            <a:r>
              <a:rPr lang="nl-NL" sz="2700" dirty="0"/>
              <a:t>Hoe ziet de omgeving van onze organisatie er in de verre toekomst uit?</a:t>
            </a:r>
          </a:p>
          <a:p>
            <a:pPr lvl="3"/>
            <a:r>
              <a:rPr lang="nl-NL" sz="2700" dirty="0"/>
              <a:t>Wat willen we als organisatie tegen die tijd bereikt hebben?</a:t>
            </a:r>
          </a:p>
          <a:p>
            <a:pPr lvl="3"/>
            <a:r>
              <a:rPr lang="nl-NL" sz="2700" dirty="0"/>
              <a:t>Langs welke weg gaan we die positie bereiken?</a:t>
            </a:r>
          </a:p>
          <a:p>
            <a:pPr lvl="3"/>
            <a:endParaRPr lang="nl-NL" sz="2700" dirty="0"/>
          </a:p>
          <a:p>
            <a:pPr marL="971550" lvl="1" indent="-514350">
              <a:buFont typeface="+mj-lt"/>
              <a:buAutoNum type="arabicParenR"/>
            </a:pPr>
            <a:r>
              <a:rPr lang="nl-NL" sz="3300" dirty="0"/>
              <a:t>Wat is de </a:t>
            </a:r>
            <a:r>
              <a:rPr lang="nl-NL" sz="3300" b="1" dirty="0">
                <a:solidFill>
                  <a:srgbClr val="0070C0"/>
                </a:solidFill>
              </a:rPr>
              <a:t>slogan</a:t>
            </a:r>
            <a:r>
              <a:rPr lang="nl-NL" sz="3300" dirty="0"/>
              <a:t> van jullie </a:t>
            </a:r>
            <a:r>
              <a:rPr lang="nl-NL" sz="3300" dirty="0" err="1"/>
              <a:t>mini-onderneming</a:t>
            </a:r>
            <a:r>
              <a:rPr lang="nl-NL" sz="3300" dirty="0"/>
              <a:t>?</a:t>
            </a:r>
          </a:p>
          <a:p>
            <a:pPr marL="971550" lvl="1" indent="-514350">
              <a:buFont typeface="+mj-lt"/>
              <a:buAutoNum type="arabicParenR"/>
            </a:pPr>
            <a:endParaRPr lang="nl-NL" sz="3300" dirty="0"/>
          </a:p>
          <a:p>
            <a:pPr marL="971550" lvl="1" indent="-514350">
              <a:buFont typeface="+mj-lt"/>
              <a:buAutoNum type="arabicParenR"/>
            </a:pPr>
            <a:r>
              <a:rPr lang="nl-NL" sz="3300" dirty="0"/>
              <a:t>Ontwerp een passend </a:t>
            </a:r>
            <a:r>
              <a:rPr lang="nl-NL" sz="3400" b="1" dirty="0">
                <a:solidFill>
                  <a:srgbClr val="0070C0"/>
                </a:solidFill>
              </a:rPr>
              <a:t>logo </a:t>
            </a:r>
            <a:r>
              <a:rPr lang="nl-NL" sz="3400" dirty="0"/>
              <a:t>(zie </a:t>
            </a:r>
            <a:r>
              <a:rPr lang="nl-NL" sz="3400" dirty="0" err="1"/>
              <a:t>infographic</a:t>
            </a:r>
            <a:r>
              <a:rPr lang="nl-NL" sz="3400" dirty="0"/>
              <a:t> ‘recept voor het perfecte logo)</a:t>
            </a:r>
          </a:p>
          <a:p>
            <a:pPr marL="914400" lvl="2" indent="0">
              <a:buNone/>
            </a:pPr>
            <a:endParaRPr lang="nl-NL" sz="2900" dirty="0"/>
          </a:p>
          <a:p>
            <a:pPr marL="457200" lvl="1" indent="0">
              <a:buNone/>
            </a:pPr>
            <a:endParaRPr lang="nl-NL" sz="3300" b="1" dirty="0"/>
          </a:p>
          <a:p>
            <a:endParaRPr lang="nl-NL" dirty="0"/>
          </a:p>
        </p:txBody>
      </p:sp>
    </p:spTree>
    <p:extLst>
      <p:ext uri="{BB962C8B-B14F-4D97-AF65-F5344CB8AC3E}">
        <p14:creationId xmlns:p14="http://schemas.microsoft.com/office/powerpoint/2010/main" val="151144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7200" b="1" dirty="0">
                <a:latin typeface="Agency FB" panose="020B0503020202020204" pitchFamily="34" charset="0"/>
              </a:rPr>
              <a:t>Vandaag</a:t>
            </a:r>
          </a:p>
        </p:txBody>
      </p:sp>
      <p:sp>
        <p:nvSpPr>
          <p:cNvPr id="3" name="Tijdelijke aanduiding voor inhoud 2"/>
          <p:cNvSpPr>
            <a:spLocks noGrp="1"/>
          </p:cNvSpPr>
          <p:nvPr>
            <p:ph idx="1"/>
          </p:nvPr>
        </p:nvSpPr>
        <p:spPr>
          <a:xfrm>
            <a:off x="838200" y="2329479"/>
            <a:ext cx="11058236" cy="4351338"/>
          </a:xfrm>
        </p:spPr>
        <p:txBody>
          <a:bodyPr>
            <a:normAutofit/>
          </a:bodyPr>
          <a:lstStyle/>
          <a:p>
            <a:pPr>
              <a:buFont typeface="Wingdings" panose="05000000000000000000" pitchFamily="2" charset="2"/>
              <a:buChar char="Ø"/>
            </a:pPr>
            <a:r>
              <a:rPr lang="nl-NL" sz="3600" dirty="0"/>
              <a:t> Wat is missie en visie? (herhaling)</a:t>
            </a:r>
          </a:p>
          <a:p>
            <a:pPr>
              <a:buFont typeface="Wingdings" panose="05000000000000000000" pitchFamily="2" charset="2"/>
              <a:buChar char="Ø"/>
            </a:pPr>
            <a:r>
              <a:rPr lang="nl-NL" sz="3600" dirty="0"/>
              <a:t> Missie en visie bepalen voor je </a:t>
            </a:r>
            <a:r>
              <a:rPr lang="nl-NL" sz="3600" dirty="0" err="1"/>
              <a:t>mini-onderneming</a:t>
            </a:r>
            <a:endParaRPr lang="nl-NL" sz="3600" dirty="0"/>
          </a:p>
          <a:p>
            <a:pPr>
              <a:buFont typeface="Wingdings" panose="05000000000000000000" pitchFamily="2" charset="2"/>
              <a:buChar char="Ø"/>
            </a:pPr>
            <a:r>
              <a:rPr lang="nl-NL" sz="3600" dirty="0"/>
              <a:t> Slogan en logo ontwikkelen voor je </a:t>
            </a:r>
            <a:r>
              <a:rPr lang="nl-NL" sz="3600" dirty="0" err="1"/>
              <a:t>mini-onderneming</a:t>
            </a:r>
            <a:endParaRPr lang="nl-NL" sz="3600" dirty="0"/>
          </a:p>
          <a:p>
            <a:pPr>
              <a:buFont typeface="Wingdings" panose="05000000000000000000" pitchFamily="2" charset="2"/>
              <a:buChar char="Ø"/>
            </a:pPr>
            <a:endParaRPr lang="nl-NL" sz="3600" dirty="0"/>
          </a:p>
        </p:txBody>
      </p:sp>
    </p:spTree>
    <p:extLst>
      <p:ext uri="{BB962C8B-B14F-4D97-AF65-F5344CB8AC3E}">
        <p14:creationId xmlns:p14="http://schemas.microsoft.com/office/powerpoint/2010/main" val="1059555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04950" y="1493704"/>
            <a:ext cx="9144000" cy="2191605"/>
          </a:xfrm>
        </p:spPr>
        <p:txBody>
          <a:bodyPr>
            <a:normAutofit fontScale="90000"/>
          </a:bodyPr>
          <a:lstStyle/>
          <a:p>
            <a:br>
              <a:rPr lang="nl-NL" sz="3600" dirty="0">
                <a:latin typeface="Agency FB" panose="020B0503020202020204" pitchFamily="34" charset="0"/>
              </a:rPr>
            </a:br>
            <a:br>
              <a:rPr lang="nl-NL" sz="8000" b="1" dirty="0">
                <a:latin typeface="Agency FB" panose="020B0503020202020204" pitchFamily="34" charset="0"/>
              </a:rPr>
            </a:br>
            <a:r>
              <a:rPr lang="nl-NL" sz="8000" b="1" dirty="0">
                <a:latin typeface="Agency FB" panose="020B0503020202020204" pitchFamily="34" charset="0"/>
              </a:rPr>
              <a:t>Missie – Visie</a:t>
            </a:r>
            <a:br>
              <a:rPr lang="nl-NL" sz="8000" b="1" dirty="0">
                <a:latin typeface="Agency FB" panose="020B0503020202020204" pitchFamily="34" charset="0"/>
              </a:rPr>
            </a:br>
            <a:r>
              <a:rPr lang="nl-NL" sz="8000" b="1" dirty="0">
                <a:latin typeface="Agency FB" panose="020B0503020202020204" pitchFamily="34" charset="0"/>
              </a:rPr>
              <a:t>(herhaling)</a:t>
            </a:r>
            <a:br>
              <a:rPr lang="nl-NL" sz="8000" b="1" dirty="0">
                <a:latin typeface="Agency FB" panose="020B0503020202020204" pitchFamily="34" charset="0"/>
              </a:rPr>
            </a:br>
            <a:endParaRPr lang="nl-NL" sz="8000" b="1" dirty="0">
              <a:latin typeface="Agency FB" panose="020B0503020202020204" pitchFamily="34" charset="0"/>
            </a:endParaRP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37032" y="2560877"/>
            <a:ext cx="2679836" cy="2674744"/>
          </a:xfrm>
          <a:prstGeom prst="ellipse">
            <a:avLst/>
          </a:prstGeom>
          <a:ln>
            <a:noFill/>
          </a:ln>
          <a:effectLst>
            <a:softEdge rad="112500"/>
          </a:effectLst>
        </p:spPr>
      </p:pic>
    </p:spTree>
    <p:extLst>
      <p:ext uri="{BB962C8B-B14F-4D97-AF65-F5344CB8AC3E}">
        <p14:creationId xmlns:p14="http://schemas.microsoft.com/office/powerpoint/2010/main" val="1054639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228600" lvl="0" indent="-228600">
              <a:spcBef>
                <a:spcPts val="1000"/>
              </a:spcBef>
            </a:pPr>
            <a:r>
              <a:rPr lang="nl-NL" dirty="0">
                <a:solidFill>
                  <a:prstClr val="black"/>
                </a:solidFill>
                <a:latin typeface="Calibri"/>
                <a:ea typeface="+mn-ea"/>
                <a:cs typeface="+mn-cs"/>
              </a:rPr>
              <a:t>Wat is missie en visie?</a:t>
            </a:r>
            <a:endParaRPr lang="nl-NL" dirty="0"/>
          </a:p>
        </p:txBody>
      </p:sp>
      <p:sp>
        <p:nvSpPr>
          <p:cNvPr id="3" name="Tijdelijke aanduiding voor inhoud 2"/>
          <p:cNvSpPr>
            <a:spLocks noGrp="1"/>
          </p:cNvSpPr>
          <p:nvPr>
            <p:ph idx="1"/>
          </p:nvPr>
        </p:nvSpPr>
        <p:spPr/>
        <p:txBody>
          <a:bodyPr>
            <a:normAutofit/>
          </a:bodyPr>
          <a:lstStyle/>
          <a:p>
            <a:pPr marL="457200" lvl="1" indent="0">
              <a:buNone/>
            </a:pPr>
            <a:r>
              <a:rPr lang="nl-NL" sz="3600" b="1" dirty="0"/>
              <a:t>Missie</a:t>
            </a:r>
          </a:p>
          <a:p>
            <a:pPr marL="457200" lvl="1" indent="0">
              <a:buNone/>
            </a:pPr>
            <a:r>
              <a:rPr lang="nl-NL" sz="2400" b="0" i="0" dirty="0">
                <a:solidFill>
                  <a:srgbClr val="333333"/>
                </a:solidFill>
                <a:effectLst/>
                <a:latin typeface="RijksOverheidSans"/>
              </a:rPr>
              <a:t>De missie is een kort statement over het bestaansrecht van uw organisatie. </a:t>
            </a:r>
          </a:p>
          <a:p>
            <a:pPr marL="457200" lvl="1" indent="0">
              <a:buNone/>
            </a:pPr>
            <a:endParaRPr lang="nl-NL" sz="2400" b="0" i="0" dirty="0">
              <a:solidFill>
                <a:srgbClr val="333333"/>
              </a:solidFill>
              <a:effectLst/>
              <a:latin typeface="RijksOverheidSans"/>
            </a:endParaRPr>
          </a:p>
          <a:p>
            <a:pPr marL="457200" lvl="1" indent="0">
              <a:buNone/>
            </a:pPr>
            <a:r>
              <a:rPr lang="nl-NL" sz="2400" b="0" i="0" dirty="0">
                <a:solidFill>
                  <a:srgbClr val="333333"/>
                </a:solidFill>
                <a:effectLst/>
                <a:latin typeface="RijksOverheidSans"/>
              </a:rPr>
              <a:t>De missie beantwoordt deze 4 vragen:</a:t>
            </a:r>
          </a:p>
          <a:p>
            <a:pPr lvl="5"/>
            <a:r>
              <a:rPr lang="nl-NL" sz="2800" dirty="0"/>
              <a:t>Wie zijn we?</a:t>
            </a:r>
          </a:p>
          <a:p>
            <a:pPr lvl="5"/>
            <a:r>
              <a:rPr lang="nl-NL" sz="2800" dirty="0"/>
              <a:t>Wat doen we?</a:t>
            </a:r>
          </a:p>
          <a:p>
            <a:pPr lvl="5"/>
            <a:r>
              <a:rPr lang="nl-NL" sz="2800" dirty="0"/>
              <a:t>Voor wie doen we dat?</a:t>
            </a:r>
          </a:p>
          <a:p>
            <a:pPr lvl="5"/>
            <a:r>
              <a:rPr lang="nl-NL" sz="2800" dirty="0"/>
              <a:t>Hoe doen we dat?</a:t>
            </a:r>
            <a:endParaRPr lang="nl-NL" sz="1600" dirty="0"/>
          </a:p>
          <a:p>
            <a:pPr marL="457200" lvl="1" indent="0">
              <a:buNone/>
            </a:pPr>
            <a:endParaRPr lang="nl-NL" dirty="0"/>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432643" y="3191069"/>
            <a:ext cx="1711419" cy="1691363"/>
          </a:xfrm>
          <a:prstGeom prst="rect">
            <a:avLst/>
          </a:prstGeom>
        </p:spPr>
      </p:pic>
    </p:spTree>
    <p:extLst>
      <p:ext uri="{BB962C8B-B14F-4D97-AF65-F5344CB8AC3E}">
        <p14:creationId xmlns:p14="http://schemas.microsoft.com/office/powerpoint/2010/main" val="163495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228600" lvl="0" indent="-228600">
              <a:spcBef>
                <a:spcPts val="1000"/>
              </a:spcBef>
            </a:pPr>
            <a:r>
              <a:rPr lang="nl-NL" dirty="0">
                <a:solidFill>
                  <a:prstClr val="black"/>
                </a:solidFill>
                <a:latin typeface="Calibri"/>
                <a:ea typeface="+mn-ea"/>
                <a:cs typeface="+mn-cs"/>
              </a:rPr>
              <a:t>Wat is missie en visie?</a:t>
            </a:r>
            <a:endParaRPr lang="nl-NL" dirty="0"/>
          </a:p>
        </p:txBody>
      </p:sp>
      <p:sp>
        <p:nvSpPr>
          <p:cNvPr id="3" name="Tijdelijke aanduiding voor inhoud 2"/>
          <p:cNvSpPr>
            <a:spLocks noGrp="1"/>
          </p:cNvSpPr>
          <p:nvPr>
            <p:ph idx="1"/>
          </p:nvPr>
        </p:nvSpPr>
        <p:spPr>
          <a:xfrm>
            <a:off x="838199" y="1825625"/>
            <a:ext cx="11216951" cy="4351338"/>
          </a:xfrm>
        </p:spPr>
        <p:txBody>
          <a:bodyPr>
            <a:normAutofit/>
          </a:bodyPr>
          <a:lstStyle/>
          <a:p>
            <a:pPr marL="457200" lvl="1" indent="0">
              <a:buNone/>
            </a:pPr>
            <a:r>
              <a:rPr lang="nl-NL" sz="3300" b="1" dirty="0"/>
              <a:t>Visie</a:t>
            </a:r>
          </a:p>
          <a:p>
            <a:pPr marL="457200" lvl="1" indent="0">
              <a:buNone/>
            </a:pPr>
            <a:r>
              <a:rPr lang="nl-NL" dirty="0">
                <a:solidFill>
                  <a:srgbClr val="333333"/>
                </a:solidFill>
                <a:latin typeface="RijksOverheidSans"/>
              </a:rPr>
              <a:t>Een kort en helder antwoord op de vraag: </a:t>
            </a:r>
          </a:p>
          <a:p>
            <a:pPr marL="457200" lvl="1" indent="0">
              <a:buNone/>
            </a:pPr>
            <a:r>
              <a:rPr lang="nl-NL" dirty="0">
                <a:solidFill>
                  <a:srgbClr val="333333"/>
                </a:solidFill>
                <a:latin typeface="RijksOverheidSans"/>
              </a:rPr>
              <a:t>		</a:t>
            </a:r>
            <a:r>
              <a:rPr lang="nl-NL" i="1" dirty="0">
                <a:solidFill>
                  <a:srgbClr val="333333"/>
                </a:solidFill>
                <a:latin typeface="RijksOverheidSans"/>
              </a:rPr>
              <a:t>Hoe zien wij onszelf in de wereld van morgen?</a:t>
            </a:r>
          </a:p>
          <a:p>
            <a:pPr marL="457200" lvl="1" indent="0">
              <a:buNone/>
            </a:pPr>
            <a:endParaRPr lang="nl-NL" sz="3000" i="1" dirty="0"/>
          </a:p>
          <a:p>
            <a:pPr lvl="3"/>
            <a:r>
              <a:rPr lang="nl-NL" sz="2800" dirty="0"/>
              <a:t>Hoe ziet de omgeving van onze organisatie er in de verre toekomst uit?</a:t>
            </a:r>
          </a:p>
          <a:p>
            <a:pPr lvl="3"/>
            <a:r>
              <a:rPr lang="nl-NL" sz="2800" dirty="0"/>
              <a:t>Wat willen we als organisatie tegen die tijd bereikt hebben?</a:t>
            </a:r>
          </a:p>
          <a:p>
            <a:pPr lvl="3"/>
            <a:r>
              <a:rPr lang="nl-NL" sz="2800" dirty="0"/>
              <a:t>Langs welke weg gaan we die positie bereiken?</a:t>
            </a:r>
          </a:p>
          <a:p>
            <a:pPr marL="1371600" lvl="3" indent="0">
              <a:buNone/>
            </a:pPr>
            <a:endParaRPr lang="nl-NL" dirty="0"/>
          </a:p>
          <a:p>
            <a:pPr marL="457200" lvl="1" indent="0">
              <a:buNone/>
            </a:pPr>
            <a:endParaRPr lang="nl-NL" dirty="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69567"/>
            <a:ext cx="2251107" cy="1782633"/>
          </a:xfrm>
          <a:prstGeom prst="rect">
            <a:avLst/>
          </a:prstGeom>
        </p:spPr>
      </p:pic>
    </p:spTree>
    <p:extLst>
      <p:ext uri="{BB962C8B-B14F-4D97-AF65-F5344CB8AC3E}">
        <p14:creationId xmlns:p14="http://schemas.microsoft.com/office/powerpoint/2010/main" val="145125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228600" lvl="0" indent="-228600">
              <a:spcBef>
                <a:spcPts val="1000"/>
              </a:spcBef>
            </a:pPr>
            <a:r>
              <a:rPr lang="nl-NL" dirty="0">
                <a:solidFill>
                  <a:prstClr val="black"/>
                </a:solidFill>
                <a:latin typeface="Calibri"/>
                <a:ea typeface="+mn-ea"/>
                <a:cs typeface="+mn-cs"/>
              </a:rPr>
              <a:t>Wat is missie en visie?</a:t>
            </a:r>
            <a:endParaRPr lang="nl-NL" dirty="0"/>
          </a:p>
        </p:txBody>
      </p:sp>
      <p:sp>
        <p:nvSpPr>
          <p:cNvPr id="3" name="Tijdelijke aanduiding voor inhoud 2"/>
          <p:cNvSpPr>
            <a:spLocks noGrp="1"/>
          </p:cNvSpPr>
          <p:nvPr>
            <p:ph idx="1"/>
          </p:nvPr>
        </p:nvSpPr>
        <p:spPr>
          <a:xfrm>
            <a:off x="838199" y="1825625"/>
            <a:ext cx="11216951" cy="4351338"/>
          </a:xfrm>
        </p:spPr>
        <p:txBody>
          <a:bodyPr>
            <a:normAutofit/>
          </a:bodyPr>
          <a:lstStyle/>
          <a:p>
            <a:pPr marL="1371600" lvl="3" indent="0">
              <a:buNone/>
            </a:pPr>
            <a:endParaRPr lang="nl-NL" dirty="0"/>
          </a:p>
          <a:p>
            <a:pPr marL="457200" lvl="1" indent="0">
              <a:buNone/>
            </a:pPr>
            <a:endParaRPr lang="nl-NL" dirty="0"/>
          </a:p>
          <a:p>
            <a:endParaRPr lang="nl-NL" dirty="0"/>
          </a:p>
        </p:txBody>
      </p:sp>
      <p:graphicFrame>
        <p:nvGraphicFramePr>
          <p:cNvPr id="5" name="Tabel 4"/>
          <p:cNvGraphicFramePr>
            <a:graphicFrameLocks noGrp="1"/>
          </p:cNvGraphicFramePr>
          <p:nvPr/>
        </p:nvGraphicFramePr>
        <p:xfrm>
          <a:off x="1194318" y="1541396"/>
          <a:ext cx="10159482" cy="4187599"/>
        </p:xfrm>
        <a:graphic>
          <a:graphicData uri="http://schemas.openxmlformats.org/drawingml/2006/table">
            <a:tbl>
              <a:tblPr firstRow="1" bandRow="1">
                <a:tableStyleId>{5C22544A-7EE6-4342-B048-85BDC9FD1C3A}</a:tableStyleId>
              </a:tblPr>
              <a:tblGrid>
                <a:gridCol w="5079741">
                  <a:extLst>
                    <a:ext uri="{9D8B030D-6E8A-4147-A177-3AD203B41FA5}">
                      <a16:colId xmlns:a16="http://schemas.microsoft.com/office/drawing/2014/main" val="20000"/>
                    </a:ext>
                  </a:extLst>
                </a:gridCol>
                <a:gridCol w="5079741">
                  <a:extLst>
                    <a:ext uri="{9D8B030D-6E8A-4147-A177-3AD203B41FA5}">
                      <a16:colId xmlns:a16="http://schemas.microsoft.com/office/drawing/2014/main" val="20001"/>
                    </a:ext>
                  </a:extLst>
                </a:gridCol>
              </a:tblGrid>
              <a:tr h="478077">
                <a:tc>
                  <a:txBody>
                    <a:bodyPr/>
                    <a:lstStyle/>
                    <a:p>
                      <a:pPr algn="ctr"/>
                      <a:r>
                        <a:rPr lang="nl-NL" sz="2800" b="1" dirty="0"/>
                        <a:t>Missie</a:t>
                      </a:r>
                      <a:endParaRPr lang="nl-NL" sz="2800" dirty="0"/>
                    </a:p>
                  </a:txBody>
                  <a:tcPr marL="0" marR="0" marT="0" marB="0" anchor="ctr"/>
                </a:tc>
                <a:tc>
                  <a:txBody>
                    <a:bodyPr/>
                    <a:lstStyle/>
                    <a:p>
                      <a:pPr algn="ctr"/>
                      <a:r>
                        <a:rPr lang="nl-NL" sz="2800" b="1" dirty="0"/>
                        <a:t>Visie</a:t>
                      </a:r>
                      <a:endParaRPr lang="nl-NL" sz="2800" dirty="0"/>
                    </a:p>
                  </a:txBody>
                  <a:tcPr marL="0" marR="0" marT="0" marB="0" anchor="ctr"/>
                </a:tc>
                <a:extLst>
                  <a:ext uri="{0D108BD9-81ED-4DB2-BD59-A6C34878D82A}">
                    <a16:rowId xmlns:a16="http://schemas.microsoft.com/office/drawing/2014/main" val="10000"/>
                  </a:ext>
                </a:extLst>
              </a:tr>
              <a:tr h="478077">
                <a:tc>
                  <a:txBody>
                    <a:bodyPr/>
                    <a:lstStyle/>
                    <a:p>
                      <a:pPr algn="ctr"/>
                      <a:r>
                        <a:rPr lang="nl-NL" sz="2800"/>
                        <a:t>Waarvoor we staan</a:t>
                      </a:r>
                    </a:p>
                  </a:txBody>
                  <a:tcPr marL="0" marR="0" marT="0" marB="0" anchor="ctr"/>
                </a:tc>
                <a:tc>
                  <a:txBody>
                    <a:bodyPr/>
                    <a:lstStyle/>
                    <a:p>
                      <a:pPr algn="ctr"/>
                      <a:r>
                        <a:rPr lang="nl-NL" sz="2800" dirty="0"/>
                        <a:t>Waarvoor we gaan</a:t>
                      </a:r>
                    </a:p>
                  </a:txBody>
                  <a:tcPr marL="0" marR="0" marT="0" marB="0" anchor="ctr"/>
                </a:tc>
                <a:extLst>
                  <a:ext uri="{0D108BD9-81ED-4DB2-BD59-A6C34878D82A}">
                    <a16:rowId xmlns:a16="http://schemas.microsoft.com/office/drawing/2014/main" val="10001"/>
                  </a:ext>
                </a:extLst>
              </a:tr>
              <a:tr h="646289">
                <a:tc>
                  <a:txBody>
                    <a:bodyPr/>
                    <a:lstStyle/>
                    <a:p>
                      <a:pPr algn="ctr"/>
                      <a:r>
                        <a:rPr lang="nl-NL" sz="2800" dirty="0"/>
                        <a:t>Gericht op organisatie</a:t>
                      </a:r>
                    </a:p>
                  </a:txBody>
                  <a:tcPr marL="0" marR="0" marT="0" marB="0" anchor="ctr"/>
                </a:tc>
                <a:tc>
                  <a:txBody>
                    <a:bodyPr/>
                    <a:lstStyle/>
                    <a:p>
                      <a:pPr algn="ctr"/>
                      <a:r>
                        <a:rPr lang="nl-NL" sz="2800" dirty="0"/>
                        <a:t>Gericht op omgeving</a:t>
                      </a:r>
                    </a:p>
                  </a:txBody>
                  <a:tcPr marL="0" marR="0" marT="0" marB="0" anchor="ctr"/>
                </a:tc>
                <a:extLst>
                  <a:ext uri="{0D108BD9-81ED-4DB2-BD59-A6C34878D82A}">
                    <a16:rowId xmlns:a16="http://schemas.microsoft.com/office/drawing/2014/main" val="10002"/>
                  </a:ext>
                </a:extLst>
              </a:tr>
              <a:tr h="646289">
                <a:tc>
                  <a:txBody>
                    <a:bodyPr/>
                    <a:lstStyle/>
                    <a:p>
                      <a:pPr algn="ctr"/>
                      <a:r>
                        <a:rPr lang="nl-NL" sz="2800"/>
                        <a:t>Wie zijn we?</a:t>
                      </a:r>
                    </a:p>
                  </a:txBody>
                  <a:tcPr marL="0" marR="0" marT="0" marB="0" anchor="ctr"/>
                </a:tc>
                <a:tc>
                  <a:txBody>
                    <a:bodyPr/>
                    <a:lstStyle/>
                    <a:p>
                      <a:pPr algn="ctr"/>
                      <a:r>
                        <a:rPr lang="nl-NL" sz="2800" dirty="0"/>
                        <a:t>Hoe gaan we met de wereld om?</a:t>
                      </a:r>
                    </a:p>
                  </a:txBody>
                  <a:tcPr marL="0" marR="0" marT="0" marB="0" anchor="ctr"/>
                </a:tc>
                <a:extLst>
                  <a:ext uri="{0D108BD9-81ED-4DB2-BD59-A6C34878D82A}">
                    <a16:rowId xmlns:a16="http://schemas.microsoft.com/office/drawing/2014/main" val="10003"/>
                  </a:ext>
                </a:extLst>
              </a:tr>
              <a:tr h="646289">
                <a:tc>
                  <a:txBody>
                    <a:bodyPr/>
                    <a:lstStyle/>
                    <a:p>
                      <a:pPr algn="ctr"/>
                      <a:r>
                        <a:rPr lang="nl-NL" sz="2800"/>
                        <a:t>Identiteit, waarden</a:t>
                      </a:r>
                    </a:p>
                  </a:txBody>
                  <a:tcPr marL="0" marR="0" marT="0" marB="0" anchor="ctr"/>
                </a:tc>
                <a:tc>
                  <a:txBody>
                    <a:bodyPr/>
                    <a:lstStyle/>
                    <a:p>
                      <a:pPr algn="ctr"/>
                      <a:r>
                        <a:rPr lang="nl-NL" sz="2800" dirty="0"/>
                        <a:t>Toekomst, droom</a:t>
                      </a:r>
                    </a:p>
                  </a:txBody>
                  <a:tcPr marL="0" marR="0" marT="0" marB="0" anchor="ctr"/>
                </a:tc>
                <a:extLst>
                  <a:ext uri="{0D108BD9-81ED-4DB2-BD59-A6C34878D82A}">
                    <a16:rowId xmlns:a16="http://schemas.microsoft.com/office/drawing/2014/main" val="10004"/>
                  </a:ext>
                </a:extLst>
              </a:tr>
              <a:tr h="646289">
                <a:tc>
                  <a:txBody>
                    <a:bodyPr/>
                    <a:lstStyle/>
                    <a:p>
                      <a:pPr algn="ctr"/>
                      <a:r>
                        <a:rPr lang="nl-NL" sz="2800"/>
                        <a:t>Vanuit een lang verleden</a:t>
                      </a:r>
                    </a:p>
                  </a:txBody>
                  <a:tcPr marL="0" marR="0" marT="0" marB="0" anchor="ctr"/>
                </a:tc>
                <a:tc>
                  <a:txBody>
                    <a:bodyPr/>
                    <a:lstStyle/>
                    <a:p>
                      <a:pPr algn="ctr"/>
                      <a:r>
                        <a:rPr lang="nl-NL" sz="2800" dirty="0"/>
                        <a:t>Vanuit de verre toekomst</a:t>
                      </a:r>
                    </a:p>
                  </a:txBody>
                  <a:tcPr marL="0" marR="0" marT="0" marB="0" anchor="ctr"/>
                </a:tc>
                <a:extLst>
                  <a:ext uri="{0D108BD9-81ED-4DB2-BD59-A6C34878D82A}">
                    <a16:rowId xmlns:a16="http://schemas.microsoft.com/office/drawing/2014/main" val="10005"/>
                  </a:ext>
                </a:extLst>
              </a:tr>
              <a:tr h="646289">
                <a:tc>
                  <a:txBody>
                    <a:bodyPr/>
                    <a:lstStyle/>
                    <a:p>
                      <a:pPr algn="ctr"/>
                      <a:r>
                        <a:rPr lang="nl-NL" sz="2800" dirty="0"/>
                        <a:t>In principe tijdloos</a:t>
                      </a:r>
                    </a:p>
                  </a:txBody>
                  <a:tcPr marL="0" marR="0" marT="0" marB="0" anchor="ctr"/>
                </a:tc>
                <a:tc>
                  <a:txBody>
                    <a:bodyPr/>
                    <a:lstStyle/>
                    <a:p>
                      <a:pPr algn="ctr"/>
                      <a:r>
                        <a:rPr lang="nl-NL" sz="2800" dirty="0"/>
                        <a:t>Kan worden bijgesteld</a:t>
                      </a:r>
                    </a:p>
                  </a:txBody>
                  <a:tcPr marL="0" marR="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4922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228600" lvl="0" indent="-228600">
              <a:spcBef>
                <a:spcPts val="1000"/>
              </a:spcBef>
            </a:pPr>
            <a:r>
              <a:rPr lang="nl-NL" dirty="0">
                <a:solidFill>
                  <a:prstClr val="black"/>
                </a:solidFill>
                <a:latin typeface="Calibri"/>
                <a:ea typeface="+mn-ea"/>
                <a:cs typeface="+mn-cs"/>
              </a:rPr>
              <a:t>Missie en visie bepalen a.d.h.v. reclame</a:t>
            </a:r>
          </a:p>
        </p:txBody>
      </p:sp>
      <p:sp>
        <p:nvSpPr>
          <p:cNvPr id="4" name="Tijdelijke aanduiding voor inhoud 2"/>
          <p:cNvSpPr>
            <a:spLocks noGrp="1"/>
          </p:cNvSpPr>
          <p:nvPr>
            <p:ph idx="1"/>
          </p:nvPr>
        </p:nvSpPr>
        <p:spPr>
          <a:xfrm>
            <a:off x="205273" y="1825625"/>
            <a:ext cx="11849877" cy="4351338"/>
          </a:xfrm>
        </p:spPr>
        <p:txBody>
          <a:bodyPr>
            <a:normAutofit/>
          </a:bodyPr>
          <a:lstStyle/>
          <a:p>
            <a:pPr marL="457200" lvl="1" indent="0">
              <a:buNone/>
            </a:pPr>
            <a:r>
              <a:rPr lang="nl-NL" sz="3300" b="1" dirty="0"/>
              <a:t>Missie </a:t>
            </a:r>
          </a:p>
          <a:p>
            <a:pPr marL="457200" lvl="1" indent="0">
              <a:buNone/>
            </a:pPr>
            <a:r>
              <a:rPr lang="nl-NL" sz="2800" i="1" dirty="0"/>
              <a:t>Waarden en identiteit. Wie zijn we, wat zijn onze waarden?</a:t>
            </a:r>
          </a:p>
          <a:p>
            <a:pPr marL="457200" lvl="1" indent="0">
              <a:buNone/>
            </a:pPr>
            <a:endParaRPr lang="nl-NL" sz="3000" dirty="0"/>
          </a:p>
          <a:p>
            <a:pPr marL="457200" lvl="1" indent="0">
              <a:buNone/>
            </a:pPr>
            <a:endParaRPr lang="nl-NL" sz="3000" dirty="0"/>
          </a:p>
          <a:p>
            <a:pPr marL="457200" lvl="1" indent="0">
              <a:buNone/>
            </a:pPr>
            <a:endParaRPr lang="en-US" sz="3200" i="1" dirty="0"/>
          </a:p>
          <a:p>
            <a:pPr marL="457200" lvl="1" indent="0">
              <a:buNone/>
            </a:pPr>
            <a:r>
              <a:rPr lang="en-US" sz="3200" i="1" dirty="0"/>
              <a:t>“To bring inspiration and innovation to every athlete in the world.”</a:t>
            </a:r>
          </a:p>
          <a:p>
            <a:pPr marL="457200" lvl="1" indent="0">
              <a:buNone/>
            </a:pPr>
            <a:endParaRPr lang="nl-NL" sz="3000" dirty="0"/>
          </a:p>
          <a:p>
            <a:pPr marL="1371600" lvl="3" indent="0" algn="ctr">
              <a:buNone/>
            </a:pPr>
            <a:r>
              <a:rPr lang="nl-NL" dirty="0"/>
              <a:t>“om iedere atleet ter wereld inspiratie en innovatie te bieden.”</a:t>
            </a:r>
          </a:p>
          <a:p>
            <a:pPr marL="1371600" lvl="3" indent="0" algn="ctr">
              <a:buNone/>
            </a:pPr>
            <a:endParaRPr lang="nl-NL" dirty="0"/>
          </a:p>
          <a:p>
            <a:pPr marL="457200" lvl="1" indent="0">
              <a:buNone/>
            </a:pPr>
            <a:endParaRPr lang="nl-NL" dirty="0"/>
          </a:p>
          <a:p>
            <a:endParaRPr lang="nl-NL" dirty="0"/>
          </a:p>
        </p:txBody>
      </p:sp>
      <p:pic>
        <p:nvPicPr>
          <p:cNvPr id="5" name="Afbeelding 4" descr="nike.jpg"/>
          <p:cNvPicPr>
            <a:picLocks noChangeAspect="1"/>
          </p:cNvPicPr>
          <p:nvPr/>
        </p:nvPicPr>
        <p:blipFill>
          <a:blip r:embed="rId2" cstate="print"/>
          <a:stretch>
            <a:fillRect/>
          </a:stretch>
        </p:blipFill>
        <p:spPr>
          <a:xfrm>
            <a:off x="5208881" y="3133544"/>
            <a:ext cx="1774238" cy="867750"/>
          </a:xfrm>
          <a:prstGeom prst="rect">
            <a:avLst/>
          </a:prstGeom>
        </p:spPr>
      </p:pic>
    </p:spTree>
    <p:extLst>
      <p:ext uri="{BB962C8B-B14F-4D97-AF65-F5344CB8AC3E}">
        <p14:creationId xmlns:p14="http://schemas.microsoft.com/office/powerpoint/2010/main" val="2535334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marL="228600" lvl="0" indent="-228600">
              <a:spcBef>
                <a:spcPts val="1000"/>
              </a:spcBef>
            </a:pPr>
            <a:r>
              <a:rPr lang="nl-NL" dirty="0">
                <a:solidFill>
                  <a:prstClr val="black"/>
                </a:solidFill>
                <a:latin typeface="Calibri"/>
                <a:ea typeface="+mn-ea"/>
                <a:cs typeface="+mn-cs"/>
              </a:rPr>
              <a:t>Missie en visie bepalen a.d.h.v. reclame</a:t>
            </a:r>
          </a:p>
        </p:txBody>
      </p:sp>
      <p:sp>
        <p:nvSpPr>
          <p:cNvPr id="4" name="Tijdelijke aanduiding voor inhoud 2"/>
          <p:cNvSpPr>
            <a:spLocks noGrp="1"/>
          </p:cNvSpPr>
          <p:nvPr>
            <p:ph idx="1"/>
          </p:nvPr>
        </p:nvSpPr>
        <p:spPr>
          <a:xfrm>
            <a:off x="205273" y="1825625"/>
            <a:ext cx="11849877" cy="4351338"/>
          </a:xfrm>
        </p:spPr>
        <p:txBody>
          <a:bodyPr>
            <a:normAutofit/>
          </a:bodyPr>
          <a:lstStyle/>
          <a:p>
            <a:pPr marL="457200" lvl="1" indent="0">
              <a:buNone/>
            </a:pPr>
            <a:r>
              <a:rPr lang="nl-NL" sz="3300" b="1" dirty="0"/>
              <a:t>Visie </a:t>
            </a:r>
          </a:p>
          <a:p>
            <a:pPr marL="457200" lvl="1" indent="0">
              <a:buNone/>
            </a:pPr>
            <a:r>
              <a:rPr lang="nl-NL" sz="2800" dirty="0">
                <a:solidFill>
                  <a:srgbClr val="333333"/>
                </a:solidFill>
                <a:latin typeface="RijksOverheidSans"/>
              </a:rPr>
              <a:t>Hoe zien wij onszelf in de wereld van morgen?</a:t>
            </a:r>
          </a:p>
          <a:p>
            <a:pPr marL="457200" lvl="1" indent="0">
              <a:buNone/>
            </a:pPr>
            <a:endParaRPr lang="nl-NL" sz="3000" dirty="0"/>
          </a:p>
          <a:p>
            <a:pPr marL="457200" lvl="1" indent="0">
              <a:buNone/>
            </a:pPr>
            <a:endParaRPr lang="nl-NL" sz="3000" dirty="0"/>
          </a:p>
          <a:p>
            <a:pPr marL="457200" lvl="1" indent="0">
              <a:buNone/>
            </a:pPr>
            <a:endParaRPr lang="en-US" sz="3200" i="1" dirty="0"/>
          </a:p>
          <a:p>
            <a:pPr marL="457200" lvl="1" indent="0">
              <a:buNone/>
            </a:pPr>
            <a:r>
              <a:rPr lang="en-US" sz="3200" i="1" dirty="0"/>
              <a:t>“to remain the most authentic, connected, and distinctive brand.”</a:t>
            </a:r>
          </a:p>
          <a:p>
            <a:pPr marL="457200" lvl="1" indent="0">
              <a:buNone/>
            </a:pPr>
            <a:endParaRPr lang="nl-NL" sz="3000" dirty="0"/>
          </a:p>
          <a:p>
            <a:pPr marL="1371600" lvl="3" indent="0">
              <a:buNone/>
            </a:pPr>
            <a:endParaRPr lang="nl-NL" dirty="0"/>
          </a:p>
          <a:p>
            <a:pPr marL="457200" lvl="1" indent="0" algn="ctr">
              <a:buNone/>
            </a:pPr>
            <a:r>
              <a:rPr lang="nl-NL" dirty="0"/>
              <a:t>“een authentiek, verbonden en onderscheidend merk te blijven”</a:t>
            </a:r>
          </a:p>
          <a:p>
            <a:endParaRPr lang="nl-NL" dirty="0"/>
          </a:p>
        </p:txBody>
      </p:sp>
      <p:pic>
        <p:nvPicPr>
          <p:cNvPr id="5" name="Afbeelding 4" descr="nike.jpg"/>
          <p:cNvPicPr>
            <a:picLocks noChangeAspect="1"/>
          </p:cNvPicPr>
          <p:nvPr/>
        </p:nvPicPr>
        <p:blipFill>
          <a:blip r:embed="rId2" cstate="print"/>
          <a:stretch>
            <a:fillRect/>
          </a:stretch>
        </p:blipFill>
        <p:spPr>
          <a:xfrm>
            <a:off x="5208881" y="3133544"/>
            <a:ext cx="1774238" cy="867750"/>
          </a:xfrm>
          <a:prstGeom prst="rect">
            <a:avLst/>
          </a:prstGeom>
        </p:spPr>
      </p:pic>
    </p:spTree>
    <p:extLst>
      <p:ext uri="{BB962C8B-B14F-4D97-AF65-F5344CB8AC3E}">
        <p14:creationId xmlns:p14="http://schemas.microsoft.com/office/powerpoint/2010/main" val="3056650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0BD196-C616-4F0E-801C-D81F1ABC4D2E}"/>
              </a:ext>
            </a:extLst>
          </p:cNvPr>
          <p:cNvSpPr>
            <a:spLocks noGrp="1"/>
          </p:cNvSpPr>
          <p:nvPr>
            <p:ph type="title"/>
          </p:nvPr>
        </p:nvSpPr>
        <p:spPr/>
        <p:txBody>
          <a:bodyPr/>
          <a:lstStyle/>
          <a:p>
            <a:r>
              <a:rPr lang="nl-NL" sz="4400" b="1" dirty="0">
                <a:solidFill>
                  <a:schemeClr val="tx2">
                    <a:lumMod val="75000"/>
                  </a:schemeClr>
                </a:solidFill>
                <a:latin typeface="Agency FB" panose="020B0503020202020204" pitchFamily="34" charset="0"/>
                <a:ea typeface="+mj-ea"/>
                <a:cs typeface="+mj-cs"/>
              </a:rPr>
              <a:t>Communicatieproces</a:t>
            </a:r>
            <a:endParaRPr lang="nl-NL" dirty="0"/>
          </a:p>
        </p:txBody>
      </p:sp>
      <p:pic>
        <p:nvPicPr>
          <p:cNvPr id="4" name="Afbeelding 3">
            <a:extLst>
              <a:ext uri="{FF2B5EF4-FFF2-40B4-BE49-F238E27FC236}">
                <a16:creationId xmlns:a16="http://schemas.microsoft.com/office/drawing/2014/main" id="{A57DAA9D-D346-4017-8D09-F13B45BDDADD}"/>
              </a:ext>
            </a:extLst>
          </p:cNvPr>
          <p:cNvPicPr>
            <a:picLocks noChangeAspect="1"/>
          </p:cNvPicPr>
          <p:nvPr/>
        </p:nvPicPr>
        <p:blipFill>
          <a:blip r:embed="rId2"/>
          <a:stretch>
            <a:fillRect/>
          </a:stretch>
        </p:blipFill>
        <p:spPr>
          <a:xfrm>
            <a:off x="2538589" y="1519236"/>
            <a:ext cx="1466850" cy="1304925"/>
          </a:xfrm>
          <a:prstGeom prst="rect">
            <a:avLst/>
          </a:prstGeom>
        </p:spPr>
      </p:pic>
      <p:pic>
        <p:nvPicPr>
          <p:cNvPr id="5" name="Afbeelding 4">
            <a:extLst>
              <a:ext uri="{FF2B5EF4-FFF2-40B4-BE49-F238E27FC236}">
                <a16:creationId xmlns:a16="http://schemas.microsoft.com/office/drawing/2014/main" id="{70F03464-A557-4F1C-89D3-56B2475D64D3}"/>
              </a:ext>
            </a:extLst>
          </p:cNvPr>
          <p:cNvPicPr>
            <a:picLocks noChangeAspect="1"/>
          </p:cNvPicPr>
          <p:nvPr/>
        </p:nvPicPr>
        <p:blipFill rotWithShape="1">
          <a:blip r:embed="rId3"/>
          <a:srcRect t="20385"/>
          <a:stretch/>
        </p:blipFill>
        <p:spPr>
          <a:xfrm>
            <a:off x="1313201" y="2824161"/>
            <a:ext cx="8685564" cy="3049702"/>
          </a:xfrm>
          <a:prstGeom prst="rect">
            <a:avLst/>
          </a:prstGeom>
        </p:spPr>
      </p:pic>
      <p:pic>
        <p:nvPicPr>
          <p:cNvPr id="6" name="Afbeelding 5">
            <a:extLst>
              <a:ext uri="{FF2B5EF4-FFF2-40B4-BE49-F238E27FC236}">
                <a16:creationId xmlns:a16="http://schemas.microsoft.com/office/drawing/2014/main" id="{98D8DBAD-F14C-48AA-B75A-8D2E0862BEAB}"/>
              </a:ext>
            </a:extLst>
          </p:cNvPr>
          <p:cNvPicPr>
            <a:picLocks noChangeAspect="1"/>
          </p:cNvPicPr>
          <p:nvPr/>
        </p:nvPicPr>
        <p:blipFill>
          <a:blip r:embed="rId4"/>
          <a:stretch>
            <a:fillRect/>
          </a:stretch>
        </p:blipFill>
        <p:spPr>
          <a:xfrm>
            <a:off x="7069448" y="1566860"/>
            <a:ext cx="1419225" cy="1209675"/>
          </a:xfrm>
          <a:prstGeom prst="rect">
            <a:avLst/>
          </a:prstGeom>
        </p:spPr>
      </p:pic>
    </p:spTree>
    <p:extLst>
      <p:ext uri="{BB962C8B-B14F-4D97-AF65-F5344CB8AC3E}">
        <p14:creationId xmlns:p14="http://schemas.microsoft.com/office/powerpoint/2010/main" val="239387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1B22B1-CC1A-42B1-82DE-012BF310B6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7DE6F1-65E5-4742-993C-166C160C650C}">
  <ds:schemaRefs>
    <ds:schemaRef ds:uri="47a28104-336f-447d-946e-e305ac2bcd47"/>
    <ds:schemaRef ds:uri="http://purl.org/dc/elements/1.1/"/>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terms/"/>
    <ds:schemaRef ds:uri="http://purl.org/dc/dcmitype/"/>
    <ds:schemaRef ds:uri="http://schemas.openxmlformats.org/package/2006/metadata/core-properties"/>
    <ds:schemaRef ds:uri="34354c1b-6b8c-435b-ad50-990538c19557"/>
  </ds:schemaRefs>
</ds:datastoreItem>
</file>

<file path=customXml/itemProps3.xml><?xml version="1.0" encoding="utf-8"?>
<ds:datastoreItem xmlns:ds="http://schemas.openxmlformats.org/officeDocument/2006/customXml" ds:itemID="{5E0517EB-918A-4F91-B474-4547F2D83E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381</TotalTime>
  <Words>748</Words>
  <Application>Microsoft Office PowerPoint</Application>
  <PresentationFormat>Breedbeeld</PresentationFormat>
  <Paragraphs>113</Paragraphs>
  <Slides>15</Slides>
  <Notes>0</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15</vt:i4>
      </vt:variant>
    </vt:vector>
  </HeadingPairs>
  <TitlesOfParts>
    <vt:vector size="24" baseType="lpstr">
      <vt:lpstr>Agency FB</vt:lpstr>
      <vt:lpstr>Arial</vt:lpstr>
      <vt:lpstr>Calibri</vt:lpstr>
      <vt:lpstr>Calibri Light</vt:lpstr>
      <vt:lpstr>Open Sans</vt:lpstr>
      <vt:lpstr>RijksOverheidSans</vt:lpstr>
      <vt:lpstr>Wingdings</vt:lpstr>
      <vt:lpstr>Thema1</vt:lpstr>
      <vt:lpstr>Kantoorthema</vt:lpstr>
      <vt:lpstr>Marktverkenning</vt:lpstr>
      <vt:lpstr>Vandaag</vt:lpstr>
      <vt:lpstr>  Missie – Visie (herhaling) </vt:lpstr>
      <vt:lpstr>Wat is missie en visie?</vt:lpstr>
      <vt:lpstr>Wat is missie en visie?</vt:lpstr>
      <vt:lpstr>Wat is missie en visie?</vt:lpstr>
      <vt:lpstr>Missie en visie bepalen a.d.h.v. reclame</vt:lpstr>
      <vt:lpstr>Missie en visie bepalen a.d.h.v. reclame</vt:lpstr>
      <vt:lpstr>Communicatieproces</vt:lpstr>
      <vt:lpstr>AIDA-model</vt:lpstr>
      <vt:lpstr>Attention (aandacht)</vt:lpstr>
      <vt:lpstr>Interest (interesse)</vt:lpstr>
      <vt:lpstr>Desire (verlangen)</vt:lpstr>
      <vt:lpstr>Action (actie)</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Pascalle Cup</cp:lastModifiedBy>
  <cp:revision>11</cp:revision>
  <dcterms:created xsi:type="dcterms:W3CDTF">2020-08-25T13:15:30Z</dcterms:created>
  <dcterms:modified xsi:type="dcterms:W3CDTF">2021-11-19T10:30:22Z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